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324" r:id="rId6"/>
    <p:sldId id="2407" r:id="rId7"/>
    <p:sldId id="2387" r:id="rId8"/>
    <p:sldId id="2391" r:id="rId9"/>
    <p:sldId id="2402" r:id="rId10"/>
    <p:sldId id="2392" r:id="rId11"/>
    <p:sldId id="2405" r:id="rId12"/>
    <p:sldId id="2410" r:id="rId13"/>
    <p:sldId id="2406" r:id="rId14"/>
    <p:sldId id="2394" r:id="rId15"/>
    <p:sldId id="2416" r:id="rId16"/>
    <p:sldId id="2400" r:id="rId17"/>
    <p:sldId id="2409" r:id="rId18"/>
    <p:sldId id="24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A60"/>
    <a:srgbClr val="E05436"/>
    <a:srgbClr val="E76B61"/>
    <a:srgbClr val="01BEDB"/>
    <a:srgbClr val="52A7D7"/>
    <a:srgbClr val="9E6898"/>
    <a:srgbClr val="E127B0"/>
    <a:srgbClr val="4E266F"/>
    <a:srgbClr val="992ADE"/>
    <a:srgbClr val="F11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42" autoAdjust="0"/>
    <p:restoredTop sz="94660"/>
  </p:normalViewPr>
  <p:slideViewPr>
    <p:cSldViewPr snapToGrid="0">
      <p:cViewPr>
        <p:scale>
          <a:sx n="75" d="100"/>
          <a:sy n="75" d="100"/>
        </p:scale>
        <p:origin x="280" y="5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A163CB97-5BD9-4CAB-9484-00D639F09781}" type="datetimeFigureOut">
              <a:rPr lang="en-GB" smtClean="0"/>
              <a:pPr/>
              <a:t>13/03/2023</a:t>
            </a:fld>
            <a:endParaRPr lang="en-GB"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69370420-C412-4D9F-8884-DC16F5AD8B5C}" type="slidenum">
              <a:rPr lang="en-GB" smtClean="0"/>
              <a:pPr/>
              <a:t>‹#›</a:t>
            </a:fld>
            <a:endParaRPr lang="en-GB" dirty="0"/>
          </a:p>
        </p:txBody>
      </p:sp>
    </p:spTree>
    <p:extLst>
      <p:ext uri="{BB962C8B-B14F-4D97-AF65-F5344CB8AC3E}">
        <p14:creationId xmlns:p14="http://schemas.microsoft.com/office/powerpoint/2010/main" val="91647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2990-57E6-4A14-8787-3363B4F45C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53590D-8DED-42E9-897F-A5672AC7D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3469C2-657B-45D3-B972-462B73518FDD}"/>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9D52A116-8CC3-495B-9207-F5F58895192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A88C9-288E-4F88-93A4-D92CCCE2FCBD}"/>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312133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3670-5B71-4CF7-89C7-DC8BAF66D1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740C77-2FB6-4455-A51C-851533439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74EE0-662E-4136-B339-8D3292A34925}"/>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1284E43A-5094-4F11-BCE2-A6FA5302672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2945311-496F-47F0-8562-3F374FC5C40E}"/>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293400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03ADC-DC72-4AD7-9BDE-A8CBB0EF59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B641DA-D539-4529-B237-37EC819EE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5AD0D7-C741-4F0A-8ACB-A5338F942B5D}"/>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09025DF8-FB00-409E-80C5-368FEBFB65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AB7512D-548F-41DA-B55E-C02A14C4800B}"/>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3888389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UE 2-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2971" y="994822"/>
            <a:ext cx="5477932" cy="4718049"/>
          </a:xfrm>
          <a:prstGeom prst="rect">
            <a:avLst/>
          </a:prstGeom>
        </p:spPr>
        <p:txBody>
          <a:bodyPr/>
          <a:lstStyle>
            <a:lvl1pPr>
              <a:defRPr sz="1400"/>
            </a:lvl1pPr>
            <a:lvl2pPr marL="665929" indent="-334825">
              <a:buFont typeface="Arial" panose="020B0604020202020204" pitchFamily="34" charset="0"/>
              <a:buChar char="−"/>
              <a:defRPr sz="1400"/>
            </a:lvl2pPr>
            <a:lvl3pPr marL="935648" indent="-334825">
              <a:buFont typeface="Arial" panose="020B0604020202020204" pitchFamily="34" charset="0"/>
              <a:buChar char="−"/>
              <a:defRPr sz="1400"/>
            </a:lvl3pPr>
            <a:lvl4pPr>
              <a:defRPr sz="14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
          <p:cNvSpPr>
            <a:spLocks noGrp="1"/>
          </p:cNvSpPr>
          <p:nvPr>
            <p:ph type="dt" sz="half" idx="10"/>
          </p:nvPr>
        </p:nvSpPr>
        <p:spPr>
          <a:xfrm>
            <a:off x="3359190" y="6420941"/>
            <a:ext cx="2822576" cy="157161"/>
          </a:xfrm>
          <a:prstGeom prst="rect">
            <a:avLst/>
          </a:prstGeom>
        </p:spPr>
        <p:txBody>
          <a:bodyPr vert="horz" wrap="square" lIns="0" tIns="0" rIns="0" bIns="0" rtlCol="0" anchor="ctr" anchorCtr="0">
            <a:noAutofit/>
          </a:bodyPr>
          <a:lstStyle>
            <a:lvl1pPr algn="l">
              <a:defRPr sz="900">
                <a:solidFill>
                  <a:schemeClr val="tx1"/>
                </a:solidFill>
                <a:latin typeface="+mn-lt"/>
                <a:cs typeface="Arial" panose="020B0604020202020204" pitchFamily="34" charset="0"/>
              </a:defRPr>
            </a:lvl1pPr>
          </a:lstStyle>
          <a:p>
            <a:fld id="{B6ECFDF4-243F-487D-9CE3-7672903C2519}" type="datetime4">
              <a:rPr lang="en-US" smtClean="0"/>
              <a:pPr/>
              <a:t>March 13, 2023</a:t>
            </a:fld>
            <a:endParaRPr lang="en-US" dirty="0"/>
          </a:p>
        </p:txBody>
      </p:sp>
      <p:sp>
        <p:nvSpPr>
          <p:cNvPr id="9" name="Footer Placeholder 4"/>
          <p:cNvSpPr>
            <a:spLocks noGrp="1"/>
          </p:cNvSpPr>
          <p:nvPr>
            <p:ph type="ftr" sz="quarter" idx="3"/>
          </p:nvPr>
        </p:nvSpPr>
        <p:spPr>
          <a:xfrm>
            <a:off x="449795" y="6421570"/>
            <a:ext cx="2577040" cy="155575"/>
          </a:xfrm>
          <a:prstGeom prst="rect">
            <a:avLst/>
          </a:prstGeom>
        </p:spPr>
        <p:txBody>
          <a:bodyPr vert="horz" wrap="square" lIns="0" tIns="0" rIns="0" bIns="0" rtlCol="0" anchor="ctr" anchorCtr="0">
            <a:noAutofit/>
          </a:bodyPr>
          <a:lstStyle>
            <a:lvl1pPr algn="l">
              <a:defRPr sz="900">
                <a:solidFill>
                  <a:schemeClr val="tx1"/>
                </a:solidFill>
                <a:latin typeface="+mn-lt"/>
                <a:cs typeface="Arial" panose="020B0604020202020204" pitchFamily="34" charset="0"/>
              </a:defRPr>
            </a:lvl1pPr>
          </a:lstStyle>
          <a:p>
            <a:r>
              <a:rPr lang="en-US" dirty="0"/>
              <a:t>State of the Nation</a:t>
            </a:r>
          </a:p>
        </p:txBody>
      </p:sp>
      <p:sp>
        <p:nvSpPr>
          <p:cNvPr id="10" name="Slide Number Placeholder 5"/>
          <p:cNvSpPr>
            <a:spLocks noGrp="1"/>
          </p:cNvSpPr>
          <p:nvPr>
            <p:ph type="sldNum" sz="quarter" idx="4"/>
          </p:nvPr>
        </p:nvSpPr>
        <p:spPr>
          <a:xfrm>
            <a:off x="6260246" y="6420269"/>
            <a:ext cx="2579156" cy="158496"/>
          </a:xfrm>
          <a:prstGeom prst="rect">
            <a:avLst/>
          </a:prstGeom>
        </p:spPr>
        <p:txBody>
          <a:bodyPr vert="horz" wrap="square" lIns="0" tIns="0" rIns="0" bIns="0" rtlCol="0" anchor="ctr" anchorCtr="0">
            <a:noAutofit/>
          </a:bodyPr>
          <a:lstStyle>
            <a:lvl1pPr algn="l">
              <a:defRPr sz="900">
                <a:solidFill>
                  <a:schemeClr val="tx1"/>
                </a:solidFill>
                <a:latin typeface="+mn-lt"/>
                <a:cs typeface="Arial" pitchFamily="34" charset="0"/>
              </a:defRPr>
            </a:lvl1pPr>
          </a:lstStyle>
          <a:p>
            <a:r>
              <a:rPr lang="en-US" dirty="0"/>
              <a:t>Page </a:t>
            </a:r>
            <a:fld id="{292FEF09-04D1-447B-9F98-7000E0D5D333}" type="slidenum">
              <a:rPr lang="en-US" smtClean="0"/>
              <a:pPr/>
              <a:t>‹#›</a:t>
            </a:fld>
            <a:endParaRPr lang="en-US" dirty="0"/>
          </a:p>
        </p:txBody>
      </p:sp>
      <p:sp>
        <p:nvSpPr>
          <p:cNvPr id="11" name="Content Placeholder 2"/>
          <p:cNvSpPr>
            <a:spLocks noGrp="1"/>
          </p:cNvSpPr>
          <p:nvPr>
            <p:ph sz="half" idx="11"/>
          </p:nvPr>
        </p:nvSpPr>
        <p:spPr>
          <a:xfrm>
            <a:off x="6263235" y="994822"/>
            <a:ext cx="5477932" cy="4718049"/>
          </a:xfrm>
          <a:prstGeom prst="rect">
            <a:avLst/>
          </a:prstGeom>
        </p:spPr>
        <p:txBody>
          <a:bodyPr/>
          <a:lstStyle>
            <a:lvl1pPr>
              <a:defRPr sz="1400"/>
            </a:lvl1pPr>
            <a:lvl2pPr marL="665929" indent="-334825">
              <a:buFont typeface="Arial" panose="020B0604020202020204" pitchFamily="34" charset="0"/>
              <a:buChar char="−"/>
              <a:defRPr sz="1400"/>
            </a:lvl2pPr>
            <a:lvl3pPr marL="935648" indent="-334825">
              <a:buFont typeface="Arial" panose="020B0604020202020204" pitchFamily="34" charset="0"/>
              <a:buChar char="−"/>
              <a:defRPr sz="1400"/>
            </a:lvl3pPr>
            <a:lvl4pPr>
              <a:defRPr sz="14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p:nvPr>
        </p:nvSpPr>
        <p:spPr>
          <a:xfrm>
            <a:off x="453028" y="301635"/>
            <a:ext cx="11290300" cy="638175"/>
          </a:xfrm>
        </p:spPr>
        <p:txBody>
          <a:bodyPr tIns="0" bIns="0" anchor="t" anchorCtr="0"/>
          <a:lstStyle>
            <a:lvl1pPr>
              <a:defRPr/>
            </a:lvl1pPr>
          </a:lstStyle>
          <a:p>
            <a:r>
              <a:rPr lang="en-US" dirty="0"/>
              <a:t>Click to edit Master title style</a:t>
            </a:r>
          </a:p>
        </p:txBody>
      </p:sp>
      <p:sp>
        <p:nvSpPr>
          <p:cNvPr id="14" name="Rectangle 13"/>
          <p:cNvSpPr/>
          <p:nvPr userDrawn="1"/>
        </p:nvSpPr>
        <p:spPr>
          <a:xfrm>
            <a:off x="10840281" y="6109254"/>
            <a:ext cx="1126434" cy="46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en-GB" sz="2100" dirty="0"/>
          </a:p>
        </p:txBody>
      </p:sp>
    </p:spTree>
    <p:extLst>
      <p:ext uri="{BB962C8B-B14F-4D97-AF65-F5344CB8AC3E}">
        <p14:creationId xmlns:p14="http://schemas.microsoft.com/office/powerpoint/2010/main" val="293317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CB765-A5F1-4151-8B60-8A9794422720}"/>
              </a:ext>
            </a:extLst>
          </p:cNvPr>
          <p:cNvSpPr/>
          <p:nvPr userDrawn="1"/>
        </p:nvSpPr>
        <p:spPr>
          <a:xfrm>
            <a:off x="0" y="4833938"/>
            <a:ext cx="12192000" cy="202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Rectangle 10">
            <a:extLst>
              <a:ext uri="{FF2B5EF4-FFF2-40B4-BE49-F238E27FC236}">
                <a16:creationId xmlns:a16="http://schemas.microsoft.com/office/drawing/2014/main" id="{E9625106-2AEC-405A-9865-05D138588F09}"/>
              </a:ext>
            </a:extLst>
          </p:cNvPr>
          <p:cNvSpPr/>
          <p:nvPr userDrawn="1"/>
        </p:nvSpPr>
        <p:spPr>
          <a:xfrm>
            <a:off x="0" y="0"/>
            <a:ext cx="2391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Rectangle 12">
            <a:extLst>
              <a:ext uri="{FF2B5EF4-FFF2-40B4-BE49-F238E27FC236}">
                <a16:creationId xmlns:a16="http://schemas.microsoft.com/office/drawing/2014/main" id="{B9D90C86-2B30-4D3E-8850-9C2EA3DBF5E2}"/>
              </a:ext>
            </a:extLst>
          </p:cNvPr>
          <p:cNvSpPr/>
          <p:nvPr userDrawn="1"/>
        </p:nvSpPr>
        <p:spPr>
          <a:xfrm>
            <a:off x="1" y="0"/>
            <a:ext cx="1219118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Rectangle 22">
            <a:extLst>
              <a:ext uri="{FF2B5EF4-FFF2-40B4-BE49-F238E27FC236}">
                <a16:creationId xmlns:a16="http://schemas.microsoft.com/office/drawing/2014/main" id="{69EE894A-59AF-495B-8CD3-6807E1036C02}"/>
              </a:ext>
            </a:extLst>
          </p:cNvPr>
          <p:cNvSpPr/>
          <p:nvPr userDrawn="1"/>
        </p:nvSpPr>
        <p:spPr>
          <a:xfrm>
            <a:off x="11951998" y="0"/>
            <a:ext cx="240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itle 2">
            <a:extLst>
              <a:ext uri="{FF2B5EF4-FFF2-40B4-BE49-F238E27FC236}">
                <a16:creationId xmlns:a16="http://schemas.microsoft.com/office/drawing/2014/main" id="{9396BA27-A064-4173-B70E-77BC02B25D20}"/>
              </a:ext>
            </a:extLst>
          </p:cNvPr>
          <p:cNvSpPr>
            <a:spLocks noGrp="1"/>
          </p:cNvSpPr>
          <p:nvPr>
            <p:ph type="title"/>
          </p:nvPr>
        </p:nvSpPr>
        <p:spPr>
          <a:xfrm>
            <a:off x="911424" y="5003800"/>
            <a:ext cx="10368293" cy="968056"/>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F2D7B214-B5FE-4BDA-BE8A-BDFBE377AFD1}"/>
              </a:ext>
            </a:extLst>
          </p:cNvPr>
          <p:cNvSpPr>
            <a:spLocks noGrp="1"/>
          </p:cNvSpPr>
          <p:nvPr>
            <p:ph type="body" sz="quarter" idx="10"/>
          </p:nvPr>
        </p:nvSpPr>
        <p:spPr>
          <a:xfrm>
            <a:off x="911425" y="6003794"/>
            <a:ext cx="8637321" cy="479557"/>
          </a:xfrm>
        </p:spPr>
        <p:txBody>
          <a:bodyPr anchor="ctr"/>
          <a:lstStyle>
            <a:lvl1pPr>
              <a:lnSpc>
                <a:spcPct val="100000"/>
              </a:lnSpc>
              <a:defRPr sz="1800"/>
            </a:lvl1pPr>
          </a:lstStyle>
          <a:p>
            <a:pPr lvl="0"/>
            <a:r>
              <a:rPr lang="en-US"/>
              <a:t>Edit Master text styles</a:t>
            </a:r>
          </a:p>
        </p:txBody>
      </p:sp>
      <p:grpSp>
        <p:nvGrpSpPr>
          <p:cNvPr id="24" name="Group 23"/>
          <p:cNvGrpSpPr/>
          <p:nvPr userDrawn="1"/>
        </p:nvGrpSpPr>
        <p:grpSpPr>
          <a:xfrm>
            <a:off x="10068209" y="5892668"/>
            <a:ext cx="1543923" cy="732181"/>
            <a:chOff x="7241120" y="5892668"/>
            <a:chExt cx="1543923" cy="732181"/>
          </a:xfrm>
        </p:grpSpPr>
        <p:cxnSp>
          <p:nvCxnSpPr>
            <p:cNvPr id="25" name="Straight Connector 24"/>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5" name="Picture Placeholder 4"/>
          <p:cNvSpPr>
            <a:spLocks noGrp="1"/>
          </p:cNvSpPr>
          <p:nvPr>
            <p:ph type="pic" sz="quarter" idx="11"/>
          </p:nvPr>
        </p:nvSpPr>
        <p:spPr>
          <a:xfrm>
            <a:off x="240600" y="152400"/>
            <a:ext cx="11710800" cy="4681538"/>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Tree>
    <p:custDataLst>
      <p:tags r:id="rId1"/>
    </p:custDataLst>
    <p:extLst>
      <p:ext uri="{BB962C8B-B14F-4D97-AF65-F5344CB8AC3E}">
        <p14:creationId xmlns:p14="http://schemas.microsoft.com/office/powerpoint/2010/main" val="32432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51">
          <p15:clr>
            <a:srgbClr val="FBAE40"/>
          </p15:clr>
        </p15:guide>
        <p15:guide id="3" pos="7529">
          <p15:clr>
            <a:srgbClr val="FBAE40"/>
          </p15:clr>
        </p15:guide>
        <p15:guide id="4" orient="horz" pos="96">
          <p15:clr>
            <a:srgbClr val="FBAE40"/>
          </p15:clr>
        </p15:guide>
        <p15:guide id="5" orient="horz" pos="304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ithout image">
    <p:bg>
      <p:bgPr>
        <a:solidFill>
          <a:schemeClr val="bg1"/>
        </a:solidFill>
        <a:effectLst/>
      </p:bgPr>
    </p:bg>
    <p:spTree>
      <p:nvGrpSpPr>
        <p:cNvPr id="1" name=""/>
        <p:cNvGrpSpPr/>
        <p:nvPr/>
      </p:nvGrpSpPr>
      <p:grpSpPr>
        <a:xfrm>
          <a:off x="0" y="0"/>
          <a:ext cx="0" cy="0"/>
          <a:chOff x="0" y="0"/>
          <a:chExt cx="0" cy="0"/>
        </a:xfrm>
      </p:grpSpPr>
      <p:pic>
        <p:nvPicPr>
          <p:cNvPr id="9" name="Image 3" descr="fond-01-01-01-01-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2">
            <a:extLst>
              <a:ext uri="{FF2B5EF4-FFF2-40B4-BE49-F238E27FC236}">
                <a16:creationId xmlns:a16="http://schemas.microsoft.com/office/drawing/2014/main" id="{F2D67952-A40B-4EC7-9597-BB025BA203C0}"/>
              </a:ext>
            </a:extLst>
          </p:cNvPr>
          <p:cNvSpPr>
            <a:spLocks noGrp="1"/>
          </p:cNvSpPr>
          <p:nvPr>
            <p:ph type="title" hasCustomPrompt="1"/>
          </p:nvPr>
        </p:nvSpPr>
        <p:spPr>
          <a:xfrm>
            <a:off x="6096000" y="3006748"/>
            <a:ext cx="5183717" cy="637810"/>
          </a:xfrm>
        </p:spPr>
        <p:txBody>
          <a:bodyPr/>
          <a:lstStyle>
            <a:lvl1pPr>
              <a:defRPr/>
            </a:lvl1pPr>
          </a:lstStyle>
          <a:p>
            <a:r>
              <a:rPr lang="en-US"/>
              <a:t>Click to edit title</a:t>
            </a:r>
            <a:endParaRPr lang="en-GB"/>
          </a:p>
        </p:txBody>
      </p:sp>
      <p:sp>
        <p:nvSpPr>
          <p:cNvPr id="8" name="Text Placeholder 5">
            <a:extLst>
              <a:ext uri="{FF2B5EF4-FFF2-40B4-BE49-F238E27FC236}">
                <a16:creationId xmlns:a16="http://schemas.microsoft.com/office/drawing/2014/main" id="{7C67480D-83DD-41EC-9AB7-66A7C1E0B2E6}"/>
              </a:ext>
            </a:extLst>
          </p:cNvPr>
          <p:cNvSpPr>
            <a:spLocks noGrp="1"/>
          </p:cNvSpPr>
          <p:nvPr>
            <p:ph type="body" sz="quarter" idx="10"/>
          </p:nvPr>
        </p:nvSpPr>
        <p:spPr>
          <a:xfrm>
            <a:off x="6096000" y="3787644"/>
            <a:ext cx="5183717" cy="479557"/>
          </a:xfrm>
        </p:spPr>
        <p:txBody>
          <a:bodyPr anchor="t"/>
          <a:lstStyle>
            <a:lvl1pPr>
              <a:lnSpc>
                <a:spcPct val="100000"/>
              </a:lnSpc>
              <a:defRPr sz="1800"/>
            </a:lvl1pPr>
          </a:lstStyle>
          <a:p>
            <a:pPr lvl="0"/>
            <a:r>
              <a:rPr lang="en-US"/>
              <a:t>Edit Master text styles</a:t>
            </a:r>
          </a:p>
        </p:txBody>
      </p:sp>
      <p:grpSp>
        <p:nvGrpSpPr>
          <p:cNvPr id="7" name="Group 6">
            <a:extLst>
              <a:ext uri="{FF2B5EF4-FFF2-40B4-BE49-F238E27FC236}">
                <a16:creationId xmlns:a16="http://schemas.microsoft.com/office/drawing/2014/main" id="{C5FB5BED-596C-4D1F-87F4-81A68BF55397}"/>
              </a:ext>
            </a:extLst>
          </p:cNvPr>
          <p:cNvGrpSpPr/>
          <p:nvPr userDrawn="1"/>
        </p:nvGrpSpPr>
        <p:grpSpPr>
          <a:xfrm>
            <a:off x="5575412" y="1294727"/>
            <a:ext cx="5124057" cy="1573148"/>
            <a:chOff x="4221294" y="1349116"/>
            <a:chExt cx="4718275" cy="1448568"/>
          </a:xfrm>
        </p:grpSpPr>
        <p:pic>
          <p:nvPicPr>
            <p:cNvPr id="11" name="Picture Placeholder 16">
              <a:extLst>
                <a:ext uri="{FF2B5EF4-FFF2-40B4-BE49-F238E27FC236}">
                  <a16:creationId xmlns:a16="http://schemas.microsoft.com/office/drawing/2014/main" id="{2645B152-853A-4718-B78F-396FB9155B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3922" y="1640458"/>
              <a:ext cx="2105647" cy="975390"/>
            </a:xfrm>
            <a:prstGeom prst="rect">
              <a:avLst/>
            </a:prstGeom>
            <a:noFill/>
          </p:spPr>
        </p:pic>
        <p:pic>
          <p:nvPicPr>
            <p:cNvPr id="12" name="Picture Placeholder 17">
              <a:extLst>
                <a:ext uri="{FF2B5EF4-FFF2-40B4-BE49-F238E27FC236}">
                  <a16:creationId xmlns:a16="http://schemas.microsoft.com/office/drawing/2014/main" id="{48C034F1-7E48-4731-ABBF-9507549CFE07}"/>
                </a:ext>
              </a:extLst>
            </p:cNvPr>
            <p:cNvPicPr>
              <a:picLocks noChangeAspect="1"/>
            </p:cNvPicPr>
            <p:nvPr userDrawn="1"/>
          </p:nvPicPr>
          <p:blipFill rotWithShape="1">
            <a:blip r:embed="rId5" cstate="print"/>
            <a:srcRect l="-27481" t="-43612" r="-27481" b="-43612"/>
            <a:stretch/>
          </p:blipFill>
          <p:spPr>
            <a:xfrm>
              <a:off x="4221294" y="1349116"/>
              <a:ext cx="2726647" cy="1448568"/>
            </a:xfrm>
            <a:prstGeom prst="rect">
              <a:avLst/>
            </a:prstGeom>
            <a:noFill/>
          </p:spPr>
        </p:pic>
      </p:grpSp>
    </p:spTree>
    <p:custDataLst>
      <p:tags r:id="rId1"/>
    </p:custDataLst>
    <p:extLst>
      <p:ext uri="{BB962C8B-B14F-4D97-AF65-F5344CB8AC3E}">
        <p14:creationId xmlns:p14="http://schemas.microsoft.com/office/powerpoint/2010/main" val="35014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Divider Dark Blue">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9" name="Group 18"/>
          <p:cNvGrpSpPr/>
          <p:nvPr userDrawn="1"/>
        </p:nvGrpSpPr>
        <p:grpSpPr>
          <a:xfrm>
            <a:off x="8085863" y="2759978"/>
            <a:ext cx="3867439" cy="3864871"/>
            <a:chOff x="8085863" y="2759978"/>
            <a:chExt cx="3867439" cy="3864871"/>
          </a:xfrm>
        </p:grpSpPr>
        <p:cxnSp>
          <p:nvCxnSpPr>
            <p:cNvPr id="13" name="Straight Connector 12"/>
            <p:cNvCxnSpPr/>
            <p:nvPr userDrawn="1"/>
          </p:nvCxnSpPr>
          <p:spPr>
            <a:xfrm flipH="1">
              <a:off x="8085863" y="2759978"/>
              <a:ext cx="3864869" cy="3864871"/>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8624633" y="3296873"/>
              <a:ext cx="3327972" cy="332797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9175008" y="3850547"/>
              <a:ext cx="2774299" cy="2774302"/>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9707509" y="4379053"/>
              <a:ext cx="2245793" cy="224579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2" name="Slide Number Placeholder 11"/>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81834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Divider Teal">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9" name="Slide Number Placeholder 8"/>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16797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Divider Light Blue">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9" name="Slide Number Placeholder 8"/>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0908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hoto">
    <p:spTree>
      <p:nvGrpSpPr>
        <p:cNvPr id="1" name=""/>
        <p:cNvGrpSpPr/>
        <p:nvPr/>
      </p:nvGrpSpPr>
      <p:grpSpPr>
        <a:xfrm>
          <a:off x="0" y="0"/>
          <a:ext cx="0" cy="0"/>
          <a:chOff x="0" y="0"/>
          <a:chExt cx="0" cy="0"/>
        </a:xfrm>
      </p:grpSpPr>
      <p:pic>
        <p:nvPicPr>
          <p:cNvPr id="2" name="Picture 1" descr="0002924.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86" t="4488" r="12716" b="22030"/>
          <a:stretch/>
        </p:blipFill>
        <p:spPr>
          <a:xfrm>
            <a:off x="240000" y="158239"/>
            <a:ext cx="11705733" cy="5619762"/>
          </a:xfrm>
          <a:prstGeom prst="rect">
            <a:avLst/>
          </a:prstGeom>
        </p:spPr>
      </p:pic>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7"/>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73546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mond Divider">
    <p:bg>
      <p:bgPr>
        <a:solidFill>
          <a:schemeClr val="bg1">
            <a:alpha val="50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192000" cy="5778000"/>
          </a:xfrm>
          <a:prstGeom prst="rect">
            <a:avLst/>
          </a:prstGeom>
          <a:solidFill>
            <a:srgbClr val="005A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dirty="0"/>
          </a:p>
        </p:txBody>
      </p:sp>
      <p:grpSp>
        <p:nvGrpSpPr>
          <p:cNvPr id="24" name="Grouper 3"/>
          <p:cNvGrpSpPr/>
          <p:nvPr userDrawn="1"/>
        </p:nvGrpSpPr>
        <p:grpSpPr>
          <a:xfrm>
            <a:off x="444591" y="80031"/>
            <a:ext cx="5470094" cy="5470094"/>
            <a:chOff x="-78531" y="259381"/>
            <a:chExt cx="4780468" cy="4780468"/>
          </a:xfrm>
          <a:noFill/>
        </p:grpSpPr>
        <p:sp>
          <p:nvSpPr>
            <p:cNvPr id="25" name="Rectangle 4"/>
            <p:cNvSpPr/>
            <p:nvPr/>
          </p:nvSpPr>
          <p:spPr>
            <a:xfrm rot="2700000">
              <a:off x="-78531" y="259381"/>
              <a:ext cx="4780468" cy="4780468"/>
            </a:xfrm>
            <a:custGeom>
              <a:avLst/>
              <a:gdLst>
                <a:gd name="connsiteX0" fmla="*/ 0 w 5470094"/>
                <a:gd name="connsiteY0" fmla="*/ 0 h 5470094"/>
                <a:gd name="connsiteX1" fmla="*/ 5470094 w 5470094"/>
                <a:gd name="connsiteY1" fmla="*/ 0 h 5470094"/>
                <a:gd name="connsiteX2" fmla="*/ 5470094 w 5470094"/>
                <a:gd name="connsiteY2" fmla="*/ 5470094 h 5470094"/>
                <a:gd name="connsiteX3" fmla="*/ 0 w 5470094"/>
                <a:gd name="connsiteY3" fmla="*/ 5470094 h 5470094"/>
                <a:gd name="connsiteX4" fmla="*/ 0 w 5470094"/>
                <a:gd name="connsiteY4" fmla="*/ 0 h 5470094"/>
                <a:gd name="connsiteX0" fmla="*/ 0 w 5470094"/>
                <a:gd name="connsiteY0" fmla="*/ 0 h 5470094"/>
                <a:gd name="connsiteX1" fmla="*/ 5470094 w 5470094"/>
                <a:gd name="connsiteY1" fmla="*/ 0 h 5470094"/>
                <a:gd name="connsiteX2" fmla="*/ 5470094 w 5470094"/>
                <a:gd name="connsiteY2" fmla="*/ 5470094 h 5470094"/>
                <a:gd name="connsiteX3" fmla="*/ 4312961 w 5470094"/>
                <a:gd name="connsiteY3" fmla="*/ 5457018 h 5470094"/>
                <a:gd name="connsiteX4" fmla="*/ 0 w 5470094"/>
                <a:gd name="connsiteY4" fmla="*/ 5470094 h 5470094"/>
                <a:gd name="connsiteX5" fmla="*/ 0 w 5470094"/>
                <a:gd name="connsiteY5" fmla="*/ 0 h 5470094"/>
                <a:gd name="connsiteX0" fmla="*/ 0 w 5470094"/>
                <a:gd name="connsiteY0" fmla="*/ 0 h 5470094"/>
                <a:gd name="connsiteX1" fmla="*/ 5470094 w 5470094"/>
                <a:gd name="connsiteY1" fmla="*/ 0 h 5470094"/>
                <a:gd name="connsiteX2" fmla="*/ 5456447 w 5470094"/>
                <a:gd name="connsiteY2" fmla="*/ 4229717 h 5470094"/>
                <a:gd name="connsiteX3" fmla="*/ 5470094 w 5470094"/>
                <a:gd name="connsiteY3" fmla="*/ 5470094 h 5470094"/>
                <a:gd name="connsiteX4" fmla="*/ 4312961 w 5470094"/>
                <a:gd name="connsiteY4" fmla="*/ 5457018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70094 w 5470094"/>
                <a:gd name="connsiteY3" fmla="*/ 5470094 h 5470094"/>
                <a:gd name="connsiteX4" fmla="*/ 4312961 w 5470094"/>
                <a:gd name="connsiteY4" fmla="*/ 5457018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70094 w 5470094"/>
                <a:gd name="connsiteY3" fmla="*/ 5470094 h 5470094"/>
                <a:gd name="connsiteX4" fmla="*/ 4213180 w 5470094"/>
                <a:gd name="connsiteY4" fmla="*/ 5459453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53078 w 5470094"/>
                <a:gd name="connsiteY3" fmla="*/ 4211881 h 5470094"/>
                <a:gd name="connsiteX4" fmla="*/ 4213180 w 5470094"/>
                <a:gd name="connsiteY4" fmla="*/ 5459453 h 5470094"/>
                <a:gd name="connsiteX5" fmla="*/ 0 w 5470094"/>
                <a:gd name="connsiteY5" fmla="*/ 5470094 h 5470094"/>
                <a:gd name="connsiteX6" fmla="*/ 0 w 5470094"/>
                <a:gd name="connsiteY6" fmla="*/ 0 h 547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0094" h="5470094">
                  <a:moveTo>
                    <a:pt x="0" y="0"/>
                  </a:moveTo>
                  <a:lnTo>
                    <a:pt x="5470094" y="0"/>
                  </a:lnTo>
                  <a:lnTo>
                    <a:pt x="5456447" y="4205380"/>
                  </a:lnTo>
                  <a:lnTo>
                    <a:pt x="5453078" y="4211881"/>
                  </a:lnTo>
                  <a:lnTo>
                    <a:pt x="4213180" y="5459453"/>
                  </a:lnTo>
                  <a:lnTo>
                    <a:pt x="0" y="5470094"/>
                  </a:lnTo>
                  <a:lnTo>
                    <a:pt x="0" y="0"/>
                  </a:lnTo>
                  <a:close/>
                </a:path>
              </a:pathLst>
            </a:cu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6" name="Rectangle 25"/>
            <p:cNvSpPr/>
            <p:nvPr/>
          </p:nvSpPr>
          <p:spPr>
            <a:xfrm rot="2700000">
              <a:off x="812970" y="1150882"/>
              <a:ext cx="2997466" cy="299746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7" name="Rectangle 26"/>
            <p:cNvSpPr/>
            <p:nvPr/>
          </p:nvSpPr>
          <p:spPr>
            <a:xfrm rot="2700000">
              <a:off x="1550644" y="1904662"/>
              <a:ext cx="1511652" cy="1511652"/>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11" name="Titre 1">
            <a:extLst>
              <a:ext uri="{FF2B5EF4-FFF2-40B4-BE49-F238E27FC236}">
                <a16:creationId xmlns:a16="http://schemas.microsoft.com/office/drawing/2014/main" id="{025ADC0B-D58E-4E67-972A-CA494D6342B7}"/>
              </a:ext>
            </a:extLst>
          </p:cNvPr>
          <p:cNvSpPr>
            <a:spLocks noGrp="1"/>
          </p:cNvSpPr>
          <p:nvPr>
            <p:ph type="title" hasCustomPrompt="1"/>
          </p:nvPr>
        </p:nvSpPr>
        <p:spPr>
          <a:xfrm>
            <a:off x="911161" y="145006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12" name="Espace réservé du texte 10">
            <a:extLst>
              <a:ext uri="{FF2B5EF4-FFF2-40B4-BE49-F238E27FC236}">
                <a16:creationId xmlns:a16="http://schemas.microsoft.com/office/drawing/2014/main" id="{1332B489-8BA6-414D-8FB6-303341E8AF30}"/>
              </a:ext>
            </a:extLst>
          </p:cNvPr>
          <p:cNvSpPr>
            <a:spLocks noGrp="1"/>
          </p:cNvSpPr>
          <p:nvPr>
            <p:ph type="body" sz="quarter" idx="14" hasCustomPrompt="1"/>
          </p:nvPr>
        </p:nvSpPr>
        <p:spPr>
          <a:xfrm>
            <a:off x="911425" y="265049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5" name="Group 14"/>
          <p:cNvGrpSpPr/>
          <p:nvPr userDrawn="1"/>
        </p:nvGrpSpPr>
        <p:grpSpPr>
          <a:xfrm>
            <a:off x="8085863" y="2759978"/>
            <a:ext cx="3867439" cy="3864871"/>
            <a:chOff x="8085863" y="2759978"/>
            <a:chExt cx="3867439" cy="3864871"/>
          </a:xfrm>
        </p:grpSpPr>
        <p:cxnSp>
          <p:nvCxnSpPr>
            <p:cNvPr id="18" name="Straight Connector 17"/>
            <p:cNvCxnSpPr/>
            <p:nvPr userDrawn="1"/>
          </p:nvCxnSpPr>
          <p:spPr>
            <a:xfrm flipH="1">
              <a:off x="8085863" y="2759978"/>
              <a:ext cx="3864869" cy="3864871"/>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8624633" y="3296873"/>
              <a:ext cx="3327972" cy="332797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H="1">
              <a:off x="9175008" y="3850547"/>
              <a:ext cx="2774299" cy="2774302"/>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9707509" y="4379053"/>
              <a:ext cx="2245793" cy="224579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6"/>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8424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35DB-02E4-4670-A504-D803D0A13E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66E22E-EC87-449A-BDE1-882A63D79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F26FB7-D10C-4422-8F78-6EDDBA60C476}"/>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BA2A242A-FFF8-4538-A8D9-0E0F306529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C369B43-6724-48E8-8116-97B6C3B997B2}"/>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1527268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st 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E9205E6-0D8F-4FE6-AE74-F8DC77F0BF6E}" type="slidenum">
              <a:rPr lang="en-CA" smtClean="0"/>
              <a:pPr/>
              <a:t>‹#›</a:t>
            </a:fld>
            <a:endParaRPr lang="en-CA" dirty="0"/>
          </a:p>
        </p:txBody>
      </p:sp>
      <p:sp>
        <p:nvSpPr>
          <p:cNvPr id="11" name="Rectangle 10">
            <a:extLst>
              <a:ext uri="{FF2B5EF4-FFF2-40B4-BE49-F238E27FC236}">
                <a16:creationId xmlns:a16="http://schemas.microsoft.com/office/drawing/2014/main" id="{8AACBB95-3D73-4073-ADAD-00F5F7A0ED86}"/>
              </a:ext>
            </a:extLst>
          </p:cNvPr>
          <p:cNvSpPr/>
          <p:nvPr userDrawn="1"/>
        </p:nvSpPr>
        <p:spPr>
          <a:xfrm>
            <a:off x="240000" y="158240"/>
            <a:ext cx="11712000" cy="56197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6">
            <a:extLst>
              <a:ext uri="{FF2B5EF4-FFF2-40B4-BE49-F238E27FC236}">
                <a16:creationId xmlns:a16="http://schemas.microsoft.com/office/drawing/2014/main" id="{5B917F65-BD0F-4751-8B91-BF7B4E7F52B5}"/>
              </a:ext>
            </a:extLst>
          </p:cNvPr>
          <p:cNvSpPr>
            <a:spLocks noChangeArrowheads="1"/>
          </p:cNvSpPr>
          <p:nvPr userDrawn="1"/>
        </p:nvSpPr>
        <p:spPr bwMode="auto">
          <a:xfrm>
            <a:off x="911424" y="2432985"/>
            <a:ext cx="7502136" cy="2613236"/>
          </a:xfrm>
          <a:prstGeom prst="rect">
            <a:avLst/>
          </a:prstGeom>
          <a:noFill/>
          <a:ln w="9525">
            <a:noFill/>
            <a:miter lim="800000"/>
            <a:headEnd/>
            <a:tailEnd/>
          </a:ln>
        </p:spPr>
        <p:txBody>
          <a:bodyPr wrap="square" lIns="0" tIns="0" rIns="0" bIns="0">
            <a:noAutofit/>
          </a:bodyPr>
          <a:lstStyle/>
          <a:p>
            <a:pPr>
              <a:lnSpc>
                <a:spcPct val="100000"/>
              </a:lnSpc>
              <a:spcBef>
                <a:spcPts val="900"/>
              </a:spcBef>
            </a:pPr>
            <a:r>
              <a:rPr lang="en-US" sz="2100" dirty="0">
                <a:solidFill>
                  <a:srgbClr val="FFFFFF"/>
                </a:solidFill>
              </a:rPr>
              <a:t>We strive to be the premier engineering solutions partner, committed to delivering complex projects from vision </a:t>
            </a:r>
            <a:br>
              <a:rPr lang="en-US" sz="2100" dirty="0">
                <a:solidFill>
                  <a:srgbClr val="FFFFFF"/>
                </a:solidFill>
              </a:rPr>
            </a:br>
            <a:r>
              <a:rPr lang="en-US" sz="2100" dirty="0">
                <a:solidFill>
                  <a:srgbClr val="FFFFFF"/>
                </a:solidFill>
              </a:rPr>
              <a:t>to reality for a sustainable lifespan. </a:t>
            </a:r>
          </a:p>
        </p:txBody>
      </p:sp>
      <p:sp>
        <p:nvSpPr>
          <p:cNvPr id="21" name="Titre 49">
            <a:extLst>
              <a:ext uri="{FF2B5EF4-FFF2-40B4-BE49-F238E27FC236}">
                <a16:creationId xmlns:a16="http://schemas.microsoft.com/office/drawing/2014/main" id="{0118FAC6-33EC-4ED1-AB4E-CA0E8BAFC700}"/>
              </a:ext>
            </a:extLst>
          </p:cNvPr>
          <p:cNvSpPr txBox="1">
            <a:spLocks/>
          </p:cNvSpPr>
          <p:nvPr userDrawn="1"/>
        </p:nvSpPr>
        <p:spPr>
          <a:xfrm>
            <a:off x="911424" y="1238239"/>
            <a:ext cx="10369152" cy="100815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r>
              <a:rPr kumimoji="0" lang="en-GB" sz="2100" b="0" i="0" u="none" strike="noStrike" kern="1200" cap="none" spc="0" normalizeH="0" baseline="0" noProof="0" dirty="0">
                <a:ln>
                  <a:noFill/>
                </a:ln>
                <a:solidFill>
                  <a:schemeClr val="accent3"/>
                </a:solidFill>
                <a:effectLst/>
                <a:uLnTx/>
                <a:uFillTx/>
                <a:latin typeface="Arial" pitchFamily="34" charset="0"/>
                <a:ea typeface="+mj-ea"/>
                <a:cs typeface="+mj-cs"/>
              </a:rPr>
              <a:t>Our vision</a:t>
            </a:r>
            <a:endParaRPr lang="en-CA" sz="2100" noProof="1">
              <a:solidFill>
                <a:schemeClr val="accent3"/>
              </a:solidFill>
            </a:endParaRPr>
          </a:p>
        </p:txBody>
      </p:sp>
    </p:spTree>
    <p:custDataLst>
      <p:tags r:id="rId1"/>
    </p:custDataLst>
    <p:extLst>
      <p:ext uri="{BB962C8B-B14F-4D97-AF65-F5344CB8AC3E}">
        <p14:creationId xmlns:p14="http://schemas.microsoft.com/office/powerpoint/2010/main" val="32265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ond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ACBB95-3D73-4073-ADAD-00F5F7A0ED86}"/>
              </a:ext>
            </a:extLst>
          </p:cNvPr>
          <p:cNvSpPr/>
          <p:nvPr userDrawn="1"/>
        </p:nvSpPr>
        <p:spPr>
          <a:xfrm>
            <a:off x="240000" y="158240"/>
            <a:ext cx="11712000" cy="56197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Rectangle 16">
            <a:extLst>
              <a:ext uri="{FF2B5EF4-FFF2-40B4-BE49-F238E27FC236}">
                <a16:creationId xmlns:a16="http://schemas.microsoft.com/office/drawing/2014/main" id="{5B917F65-BD0F-4751-8B91-BF7B4E7F52B5}"/>
              </a:ext>
            </a:extLst>
          </p:cNvPr>
          <p:cNvSpPr>
            <a:spLocks noChangeArrowheads="1"/>
          </p:cNvSpPr>
          <p:nvPr userDrawn="1"/>
        </p:nvSpPr>
        <p:spPr bwMode="auto">
          <a:xfrm>
            <a:off x="911424" y="2432985"/>
            <a:ext cx="7502136" cy="2613236"/>
          </a:xfrm>
          <a:prstGeom prst="rect">
            <a:avLst/>
          </a:prstGeom>
          <a:noFill/>
          <a:ln w="9525">
            <a:noFill/>
            <a:miter lim="800000"/>
            <a:headEnd/>
            <a:tailEnd/>
          </a:ln>
        </p:spPr>
        <p:txBody>
          <a:bodyPr wrap="square" lIns="0" tIns="0" rIns="0" bIns="0">
            <a:noAutofit/>
          </a:bodyPr>
          <a:lstStyle/>
          <a:p>
            <a:pPr marL="0" marR="0" lvl="0" indent="0" algn="l" defTabSz="914400" rtl="0" eaLnBrk="1" fontAlgn="auto" latinLnBrk="0" hangingPunct="1">
              <a:lnSpc>
                <a:spcPct val="100000"/>
              </a:lnSpc>
              <a:spcBef>
                <a:spcPts val="1200"/>
              </a:spcBef>
              <a:spcAft>
                <a:spcPts val="300"/>
              </a:spcAft>
              <a:buClr>
                <a:prstClr val="white"/>
              </a:buClr>
              <a:buSzPct val="25000"/>
              <a:buFont typeface="Arial" pitchFamily="34" charset="0"/>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Founded in 1911, SNC-Lavalin is a global fully integrated professional services and project management company and a major player in the ownership of infrastructure. From offices around the world, SNC-Lavalin's employees are proud to build what matters. Our teams provide comprehensive end-to-end project solutions – including capital investment, consulting, design, engineering, construction, sustaining capital and operations and maintenance – to clients in oil and gas, nuclear, mining and metallurgy, infrastructure and power. </a:t>
            </a:r>
          </a:p>
          <a:p>
            <a:pPr marL="0" marR="0" lvl="0" indent="0" algn="l" defTabSz="914400" rtl="0" eaLnBrk="1" fontAlgn="auto" latinLnBrk="0" hangingPunct="1">
              <a:lnSpc>
                <a:spcPct val="100000"/>
              </a:lnSpc>
              <a:spcBef>
                <a:spcPts val="1200"/>
              </a:spcBef>
              <a:spcAft>
                <a:spcPts val="300"/>
              </a:spcAft>
              <a:buClr>
                <a:prstClr val="white"/>
              </a:buClr>
              <a:buSzPct val="25000"/>
              <a:buFont typeface="Arial" pitchFamily="34" charset="0"/>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On July 3, 2017, SNC-Lavalin acquired Atkins, one of the world’s most respected design, engineering and project management consultancies.</a:t>
            </a:r>
            <a:endParaRPr kumimoji="0" lang="en-CA"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9" name="Titre 49">
            <a:extLst>
              <a:ext uri="{FF2B5EF4-FFF2-40B4-BE49-F238E27FC236}">
                <a16:creationId xmlns:a16="http://schemas.microsoft.com/office/drawing/2014/main" id="{0118FAC6-33EC-4ED1-AB4E-CA0E8BAFC700}"/>
              </a:ext>
            </a:extLst>
          </p:cNvPr>
          <p:cNvSpPr txBox="1">
            <a:spLocks/>
          </p:cNvSpPr>
          <p:nvPr userDrawn="1"/>
        </p:nvSpPr>
        <p:spPr>
          <a:xfrm>
            <a:off x="911424" y="1238239"/>
            <a:ext cx="10369152" cy="100815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r>
              <a:rPr kumimoji="0" lang="en-US" sz="4000" b="0" i="0" u="none" strike="noStrike" kern="1200" cap="none" spc="0" normalizeH="0" baseline="0" noProof="0" dirty="0">
                <a:ln>
                  <a:noFill/>
                </a:ln>
                <a:solidFill>
                  <a:prstClr val="white"/>
                </a:solidFill>
                <a:effectLst/>
                <a:uLnTx/>
                <a:uFillTx/>
                <a:latin typeface="Arial" pitchFamily="34" charset="0"/>
                <a:ea typeface="+mj-ea"/>
                <a:cs typeface="+mj-cs"/>
              </a:rPr>
              <a:t>A world leader</a:t>
            </a:r>
            <a:r>
              <a:rPr lang="en-CA" sz="2800" noProof="1"/>
              <a:t>s</a:t>
            </a:r>
          </a:p>
        </p:txBody>
      </p:sp>
      <p:grpSp>
        <p:nvGrpSpPr>
          <p:cNvPr id="13" name="Group 12"/>
          <p:cNvGrpSpPr/>
          <p:nvPr userDrawn="1"/>
        </p:nvGrpSpPr>
        <p:grpSpPr>
          <a:xfrm>
            <a:off x="8085863" y="2759978"/>
            <a:ext cx="3867439" cy="3864871"/>
            <a:chOff x="8085863" y="2759978"/>
            <a:chExt cx="3867439" cy="3864871"/>
          </a:xfrm>
        </p:grpSpPr>
        <p:cxnSp>
          <p:nvCxnSpPr>
            <p:cNvPr id="14" name="Straight Connector 13"/>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1"/>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3555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s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5FDDD7-5A48-4C54-8256-98AC3491538B}"/>
              </a:ext>
            </a:extLst>
          </p:cNvPr>
          <p:cNvSpPr/>
          <p:nvPr userDrawn="1"/>
        </p:nvSpPr>
        <p:spPr>
          <a:xfrm>
            <a:off x="240000" y="158240"/>
            <a:ext cx="11712000" cy="5619761"/>
          </a:xfrm>
          <a:prstGeom prst="rect">
            <a:avLst/>
          </a:prstGeom>
          <a:solidFill>
            <a:srgbClr val="F6F5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Slide Number Placeholder 2"/>
          <p:cNvSpPr>
            <a:spLocks noGrp="1"/>
          </p:cNvSpPr>
          <p:nvPr>
            <p:ph type="sldNum" sz="quarter" idx="10"/>
          </p:nvPr>
        </p:nvSpPr>
        <p:spPr/>
        <p:txBody>
          <a:bodyPr/>
          <a:lstStyle/>
          <a:p>
            <a:fld id="{8E9205E6-0D8F-4FE6-AE74-F8DC77F0BF6E}" type="slidenum">
              <a:rPr lang="en-CA" smtClean="0"/>
              <a:pPr/>
              <a:t>‹#›</a:t>
            </a:fld>
            <a:endParaRPr lang="en-CA" dirty="0"/>
          </a:p>
        </p:txBody>
      </p:sp>
      <p:sp>
        <p:nvSpPr>
          <p:cNvPr id="4" name="Footer Placeholder 3"/>
          <p:cNvSpPr>
            <a:spLocks noGrp="1"/>
          </p:cNvSpPr>
          <p:nvPr>
            <p:ph type="ftr" sz="quarter" idx="11"/>
          </p:nvPr>
        </p:nvSpPr>
        <p:spPr/>
        <p:txBody>
          <a:bodyPr/>
          <a:lstStyle/>
          <a:p>
            <a:r>
              <a:rPr lang="en-GB" dirty="0"/>
              <a:t>Change Footer here: Insert &gt; Header and Footer (delete if none) </a:t>
            </a:r>
            <a:endParaRPr lang="en-CA" dirty="0"/>
          </a:p>
        </p:txBody>
      </p:sp>
      <p:sp>
        <p:nvSpPr>
          <p:cNvPr id="8" name="Title 1"/>
          <p:cNvSpPr txBox="1">
            <a:spLocks/>
          </p:cNvSpPr>
          <p:nvPr userDrawn="1"/>
        </p:nvSpPr>
        <p:spPr>
          <a:xfrm>
            <a:off x="804949" y="483518"/>
            <a:ext cx="7776864" cy="541925"/>
          </a:xfrm>
          <a:prstGeom prst="rect">
            <a:avLst/>
          </a:prstGeom>
        </p:spPr>
        <p:txBody>
          <a:bodyPr/>
          <a:lstStyle>
            <a:lvl1pPr algn="l" defTabSz="685800" rtl="0" eaLnBrk="1" latinLnBrk="0" hangingPunct="1">
              <a:lnSpc>
                <a:spcPts val="2250"/>
              </a:lnSpc>
              <a:spcBef>
                <a:spcPct val="0"/>
              </a:spcBef>
              <a:buNone/>
              <a:defRPr sz="1800" b="0" kern="1200" cap="none" spc="0" baseline="0">
                <a:solidFill>
                  <a:srgbClr val="009CCA"/>
                </a:solidFill>
                <a:latin typeface="Arial" pitchFamily="34" charset="0"/>
                <a:ea typeface="+mj-ea"/>
                <a:cs typeface="+mj-cs"/>
              </a:defRPr>
            </a:lvl1pPr>
          </a:lstStyle>
          <a:p>
            <a:r>
              <a:rPr lang="en-US" i="1" noProof="1">
                <a:solidFill>
                  <a:schemeClr val="accent1"/>
                </a:solidFill>
              </a:rPr>
              <a:t>Our values are the essence of our company’s identity. </a:t>
            </a:r>
            <a:br>
              <a:rPr lang="en-US" i="1" noProof="1">
                <a:solidFill>
                  <a:schemeClr val="accent1"/>
                </a:solidFill>
              </a:rPr>
            </a:br>
            <a:r>
              <a:rPr lang="en-US" i="1" noProof="1">
                <a:solidFill>
                  <a:schemeClr val="accent1"/>
                </a:solidFill>
              </a:rPr>
              <a:t>They represent how we act, speak and behave together, </a:t>
            </a:r>
            <a:br>
              <a:rPr lang="en-US" i="1" noProof="1">
                <a:solidFill>
                  <a:schemeClr val="accent1"/>
                </a:solidFill>
              </a:rPr>
            </a:br>
            <a:r>
              <a:rPr lang="en-US" i="1" noProof="1">
                <a:solidFill>
                  <a:schemeClr val="accent1"/>
                </a:solidFill>
              </a:rPr>
              <a:t>and how we engage with our clients and stakeholders.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423" y="4260045"/>
            <a:ext cx="2685225" cy="268522"/>
          </a:xfrm>
          <a:prstGeom prst="rect">
            <a:avLst/>
          </a:prstGeom>
        </p:spPr>
      </p:pic>
      <p:sp>
        <p:nvSpPr>
          <p:cNvPr id="10" name="Title 1"/>
          <p:cNvSpPr txBox="1">
            <a:spLocks/>
          </p:cNvSpPr>
          <p:nvPr userDrawn="1"/>
        </p:nvSpPr>
        <p:spPr>
          <a:xfrm>
            <a:off x="5214443" y="4098574"/>
            <a:ext cx="1512168" cy="5914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redefine engineering by thinking boldly, proudly and differently.</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423" y="3477429"/>
            <a:ext cx="3725738" cy="269007"/>
          </a:xfrm>
          <a:prstGeom prst="rect">
            <a:avLst/>
          </a:prstGeom>
        </p:spPr>
      </p:pic>
      <p:sp>
        <p:nvSpPr>
          <p:cNvPr id="12" name="Title 1"/>
          <p:cNvSpPr txBox="1">
            <a:spLocks/>
          </p:cNvSpPr>
          <p:nvPr userDrawn="1"/>
        </p:nvSpPr>
        <p:spPr>
          <a:xfrm>
            <a:off x="5214443" y="3383676"/>
            <a:ext cx="1996063" cy="45651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work together and embrace each other’s unique contribution </a:t>
            </a:r>
            <a:br>
              <a:rPr lang="en-US" sz="1000" i="1" dirty="0">
                <a:solidFill>
                  <a:schemeClr val="tx2"/>
                </a:solidFill>
              </a:rPr>
            </a:br>
            <a:r>
              <a:rPr lang="en-US" sz="1000" i="1" dirty="0">
                <a:solidFill>
                  <a:schemeClr val="tx2"/>
                </a:solidFill>
              </a:rPr>
              <a:t>to deliver amazing results for all.</a:t>
            </a:r>
          </a:p>
        </p:txBody>
      </p:sp>
      <p:sp>
        <p:nvSpPr>
          <p:cNvPr id="13" name="Title 1"/>
          <p:cNvSpPr txBox="1">
            <a:spLocks/>
          </p:cNvSpPr>
          <p:nvPr userDrawn="1"/>
        </p:nvSpPr>
        <p:spPr>
          <a:xfrm>
            <a:off x="5214443" y="1795846"/>
            <a:ext cx="2088231" cy="5914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noProof="1">
                <a:solidFill>
                  <a:schemeClr val="tx2"/>
                </a:solidFill>
              </a:rPr>
              <a:t>We put safety at the heart of everything we do, to safeguard people, assets and the environment.</a:t>
            </a:r>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4149" y="1961489"/>
            <a:ext cx="1643458" cy="260179"/>
          </a:xfrm>
          <a:prstGeom prst="rect">
            <a:avLst/>
          </a:prstGeom>
        </p:spPr>
      </p:pic>
      <p:sp>
        <p:nvSpPr>
          <p:cNvPr id="15" name="Title 1"/>
          <p:cNvSpPr txBox="1">
            <a:spLocks/>
          </p:cNvSpPr>
          <p:nvPr userDrawn="1"/>
        </p:nvSpPr>
        <p:spPr>
          <a:xfrm>
            <a:off x="5214443" y="2645698"/>
            <a:ext cx="1656184" cy="47959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do the right thing, </a:t>
            </a:r>
            <a:br>
              <a:rPr lang="en-US" sz="1000" i="1" dirty="0">
                <a:solidFill>
                  <a:schemeClr val="tx2"/>
                </a:solidFill>
              </a:rPr>
            </a:br>
            <a:r>
              <a:rPr lang="en-US" sz="1000" i="1" dirty="0">
                <a:solidFill>
                  <a:schemeClr val="tx2"/>
                </a:solidFill>
              </a:rPr>
              <a:t>no matter what, and are accountable for our actions. </a:t>
            </a:r>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8605" y="2750435"/>
            <a:ext cx="2363538" cy="270117"/>
          </a:xfrm>
          <a:prstGeom prst="rect">
            <a:avLst/>
          </a:prstGeom>
        </p:spPr>
      </p:pic>
    </p:spTree>
    <p:custDataLst>
      <p:tags r:id="rId1"/>
    </p:custDataLst>
    <p:extLst>
      <p:ext uri="{BB962C8B-B14F-4D97-AF65-F5344CB8AC3E}">
        <p14:creationId xmlns:p14="http://schemas.microsoft.com/office/powerpoint/2010/main" val="233123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US"/>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4" y="1449388"/>
            <a:ext cx="10369153" cy="4176612"/>
          </a:xfrm>
          <a:prstGeom prst="rect">
            <a:avLst/>
          </a:prstGeom>
        </p:spPr>
        <p:txBody>
          <a:bodyPr/>
          <a:lstStyle>
            <a:lvl2pPr>
              <a:defRPr baseline="0"/>
            </a:lvl2pPr>
            <a:lvl3pPr>
              <a:defRPr baseline="0"/>
            </a:lvl3pPr>
            <a:lvl4pPr>
              <a:defRPr baseline="0"/>
            </a:lvl4pPr>
            <a:lvl5pPr>
              <a:defRPr/>
            </a:lvl5pPr>
          </a:lstStyle>
          <a:p>
            <a:pPr lvl="0"/>
            <a:r>
              <a:rPr lang="en-CA"/>
              <a:t>Click here to add subtitle (followed by: </a:t>
            </a:r>
            <a:r>
              <a:rPr lang="en-CA" err="1"/>
              <a:t>Enter+tab</a:t>
            </a:r>
            <a:r>
              <a:rPr lang="en-CA"/>
              <a:t> for normal text and bullet points)</a:t>
            </a:r>
          </a:p>
          <a:p>
            <a:pPr lvl="1"/>
            <a:r>
              <a:rPr lang="en-CA"/>
              <a:t>Normal text</a:t>
            </a:r>
          </a:p>
          <a:p>
            <a:pPr lvl="2"/>
            <a:r>
              <a:rPr lang="en-CA"/>
              <a:t>Second level</a:t>
            </a:r>
          </a:p>
          <a:p>
            <a:pPr lvl="3"/>
            <a:r>
              <a:rPr lang="en-CA"/>
              <a:t>Third level</a:t>
            </a:r>
          </a:p>
          <a:p>
            <a:pPr lvl="4"/>
            <a:r>
              <a:rPr lang="en-CA"/>
              <a:t>Fourth level</a:t>
            </a:r>
          </a:p>
        </p:txBody>
      </p:sp>
    </p:spTree>
    <p:extLst>
      <p:ext uri="{BB962C8B-B14F-4D97-AF65-F5344CB8AC3E}">
        <p14:creationId xmlns:p14="http://schemas.microsoft.com/office/powerpoint/2010/main" val="27348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US"/>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a:t>Click here to add subtitle</a:t>
            </a:r>
          </a:p>
          <a:p>
            <a:pPr lvl="1"/>
            <a:r>
              <a:rPr lang="en-CA"/>
              <a:t>Normal text</a:t>
            </a:r>
          </a:p>
          <a:p>
            <a:pPr lvl="2"/>
            <a:r>
              <a:rPr lang="en-CA"/>
              <a:t>Second level</a:t>
            </a:r>
          </a:p>
          <a:p>
            <a:pPr lvl="3"/>
            <a:r>
              <a:rPr lang="en-CA"/>
              <a:t>Third level</a:t>
            </a:r>
          </a:p>
          <a:p>
            <a:pPr lvl="4"/>
            <a:r>
              <a:rPr lang="en-CA"/>
              <a:t>Fourth level</a:t>
            </a:r>
          </a:p>
        </p:txBody>
      </p:sp>
      <p:sp>
        <p:nvSpPr>
          <p:cNvPr id="6" name="Espace réservé du contenu 5"/>
          <p:cNvSpPr>
            <a:spLocks noGrp="1"/>
          </p:cNvSpPr>
          <p:nvPr>
            <p:ph sz="quarter" idx="14" hasCustomPrompt="1"/>
          </p:nvPr>
        </p:nvSpPr>
        <p:spPr>
          <a:xfrm>
            <a:off x="6297081"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a:t>Click here to add subtitle</a:t>
            </a:r>
          </a:p>
          <a:p>
            <a:pPr lvl="1"/>
            <a:r>
              <a:rPr lang="en-CA"/>
              <a:t>Normal text</a:t>
            </a:r>
          </a:p>
          <a:p>
            <a:pPr lvl="2"/>
            <a:r>
              <a:rPr lang="en-CA"/>
              <a:t>Second level</a:t>
            </a:r>
          </a:p>
          <a:p>
            <a:pPr lvl="3"/>
            <a:r>
              <a:rPr lang="en-CA"/>
              <a:t>Third level</a:t>
            </a:r>
          </a:p>
          <a:p>
            <a:pPr lvl="4"/>
            <a:r>
              <a:rPr lang="en-CA"/>
              <a:t>Fourth level</a:t>
            </a:r>
          </a:p>
        </p:txBody>
      </p:sp>
    </p:spTree>
    <p:extLst>
      <p:ext uri="{BB962C8B-B14F-4D97-AF65-F5344CB8AC3E}">
        <p14:creationId xmlns:p14="http://schemas.microsoft.com/office/powerpoint/2010/main" val="4061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Big Vertica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24" y="368301"/>
            <a:ext cx="4983494" cy="921966"/>
          </a:xfrm>
        </p:spPr>
        <p:txBody>
          <a:bodyPr/>
          <a:lstStyle>
            <a:lvl1pPr>
              <a:defRPr/>
            </a:lvl1pPr>
          </a:lstStyle>
          <a:p>
            <a:r>
              <a:rPr lang="en-US"/>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a:t>Click here to add subtitle</a:t>
            </a:r>
          </a:p>
          <a:p>
            <a:pPr lvl="1"/>
            <a:r>
              <a:rPr lang="en-CA"/>
              <a:t>Normal text</a:t>
            </a:r>
          </a:p>
          <a:p>
            <a:pPr lvl="2"/>
            <a:r>
              <a:rPr lang="en-CA"/>
              <a:t>Second level</a:t>
            </a:r>
          </a:p>
          <a:p>
            <a:pPr lvl="3"/>
            <a:r>
              <a:rPr lang="en-CA"/>
              <a:t>Third level</a:t>
            </a:r>
          </a:p>
          <a:p>
            <a:pPr lvl="4"/>
            <a:r>
              <a:rPr lang="en-CA"/>
              <a:t>Fourth level</a:t>
            </a:r>
          </a:p>
        </p:txBody>
      </p:sp>
      <p:sp>
        <p:nvSpPr>
          <p:cNvPr id="6" name="Picture Placeholder 3"/>
          <p:cNvSpPr>
            <a:spLocks noGrp="1"/>
          </p:cNvSpPr>
          <p:nvPr>
            <p:ph type="pic" sz="quarter" idx="14"/>
          </p:nvPr>
        </p:nvSpPr>
        <p:spPr>
          <a:xfrm>
            <a:off x="6298545" y="368302"/>
            <a:ext cx="4981575" cy="5256212"/>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Tree>
    <p:extLst>
      <p:ext uri="{BB962C8B-B14F-4D97-AF65-F5344CB8AC3E}">
        <p14:creationId xmlns:p14="http://schemas.microsoft.com/office/powerpoint/2010/main" val="7445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Big 2 Small Photos">
    <p:spTree>
      <p:nvGrpSpPr>
        <p:cNvPr id="1" name=""/>
        <p:cNvGrpSpPr/>
        <p:nvPr/>
      </p:nvGrpSpPr>
      <p:grpSpPr>
        <a:xfrm>
          <a:off x="0" y="0"/>
          <a:ext cx="0" cy="0"/>
          <a:chOff x="0" y="0"/>
          <a:chExt cx="0" cy="0"/>
        </a:xfrm>
      </p:grpSpPr>
      <p:sp>
        <p:nvSpPr>
          <p:cNvPr id="11" name="Picture Placeholder 3"/>
          <p:cNvSpPr>
            <a:spLocks noGrp="1"/>
          </p:cNvSpPr>
          <p:nvPr>
            <p:ph type="pic" sz="quarter" idx="15"/>
          </p:nvPr>
        </p:nvSpPr>
        <p:spPr>
          <a:xfrm>
            <a:off x="6298545" y="368302"/>
            <a:ext cx="4981575" cy="39254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7"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a:t>Click here to add subtitle</a:t>
            </a:r>
          </a:p>
          <a:p>
            <a:pPr lvl="1"/>
            <a:r>
              <a:rPr lang="en-CA"/>
              <a:t>Normal text</a:t>
            </a:r>
          </a:p>
          <a:p>
            <a:pPr lvl="2"/>
            <a:r>
              <a:rPr lang="en-CA"/>
              <a:t>Second level</a:t>
            </a:r>
          </a:p>
          <a:p>
            <a:pPr lvl="3"/>
            <a:r>
              <a:rPr lang="en-CA"/>
              <a:t>Third level</a:t>
            </a:r>
          </a:p>
          <a:p>
            <a:pPr lvl="4"/>
            <a:r>
              <a:rPr lang="en-CA"/>
              <a:t>Fourth level</a:t>
            </a:r>
          </a:p>
        </p:txBody>
      </p:sp>
      <p:sp>
        <p:nvSpPr>
          <p:cNvPr id="10"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Title 2">
            <a:extLst>
              <a:ext uri="{FF2B5EF4-FFF2-40B4-BE49-F238E27FC236}">
                <a16:creationId xmlns:a16="http://schemas.microsoft.com/office/drawing/2014/main" id="{4022BD25-A0D5-455D-8A52-CFF2B9EADEB8}"/>
              </a:ext>
            </a:extLst>
          </p:cNvPr>
          <p:cNvSpPr>
            <a:spLocks noGrp="1"/>
          </p:cNvSpPr>
          <p:nvPr>
            <p:ph type="title" hasCustomPrompt="1"/>
          </p:nvPr>
        </p:nvSpPr>
        <p:spPr>
          <a:xfrm>
            <a:off x="911424" y="368301"/>
            <a:ext cx="4983493" cy="921966"/>
          </a:xfrm>
        </p:spPr>
        <p:txBody>
          <a:bodyPr/>
          <a:lstStyle>
            <a:lvl1pPr>
              <a:defRPr/>
            </a:lvl1pPr>
          </a:lstStyle>
          <a:p>
            <a:r>
              <a:rPr lang="en-US"/>
              <a:t>Click to add title</a:t>
            </a:r>
            <a:endParaRPr lang="en-GB"/>
          </a:p>
        </p:txBody>
      </p:sp>
      <p:sp>
        <p:nvSpPr>
          <p:cNvPr id="4" name="Picture Placeholder 3"/>
          <p:cNvSpPr>
            <a:spLocks noGrp="1"/>
          </p:cNvSpPr>
          <p:nvPr>
            <p:ph type="pic" sz="quarter" idx="14"/>
          </p:nvPr>
        </p:nvSpPr>
        <p:spPr>
          <a:xfrm>
            <a:off x="6298545" y="4587714"/>
            <a:ext cx="2347200" cy="10368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2" name="Picture Placeholder 3"/>
          <p:cNvSpPr>
            <a:spLocks noGrp="1"/>
          </p:cNvSpPr>
          <p:nvPr>
            <p:ph type="pic" sz="quarter" idx="16"/>
          </p:nvPr>
        </p:nvSpPr>
        <p:spPr>
          <a:xfrm>
            <a:off x="8932920" y="4587714"/>
            <a:ext cx="2347200" cy="10368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9" name="Slide Number Placeholder 18"/>
          <p:cNvSpPr>
            <a:spLocks noGrp="1"/>
          </p:cNvSpPr>
          <p:nvPr>
            <p:ph type="sldNum" sz="quarter" idx="17"/>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90450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s with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texte 3"/>
          <p:cNvSpPr>
            <a:spLocks noGrp="1"/>
          </p:cNvSpPr>
          <p:nvPr>
            <p:ph type="body" sz="quarter" idx="21" hasCustomPrompt="1"/>
          </p:nvPr>
        </p:nvSpPr>
        <p:spPr>
          <a:xfrm>
            <a:off x="911424" y="3978114"/>
            <a:ext cx="4982400" cy="1637391"/>
          </a:xfrm>
          <a:prstGeom prst="rect">
            <a:avLst/>
          </a:prstGeom>
        </p:spPr>
        <p:txBody>
          <a:bodyPr/>
          <a:lstStyle>
            <a:lvl1pPr marL="0" marR="0" indent="0" algn="l" defTabSz="914400" rtl="0" eaLnBrk="1" fontAlgn="auto" latinLnBrk="0" hangingPunct="1">
              <a:lnSpc>
                <a:spcPts val="2200"/>
              </a:lnSpc>
              <a:spcBef>
                <a:spcPts val="600"/>
              </a:spcBef>
              <a:spcAft>
                <a:spcPts val="600"/>
              </a:spcAft>
              <a:buClr>
                <a:schemeClr val="bg1"/>
              </a:buClr>
              <a:buSzPct val="25000"/>
              <a:buFont typeface="Arial"/>
              <a:buNone/>
              <a:tabLst/>
              <a:defRPr/>
            </a:lvl1pPr>
          </a:lstStyle>
          <a:p>
            <a:pPr marL="0" marR="0" lvl="0" indent="0" algn="l" defTabSz="914400" rtl="0" eaLnBrk="1" fontAlgn="auto" latinLnBrk="0" hangingPunct="1">
              <a:lnSpc>
                <a:spcPts val="2200"/>
              </a:lnSpc>
              <a:spcBef>
                <a:spcPts val="600"/>
              </a:spcBef>
              <a:spcAft>
                <a:spcPts val="600"/>
              </a:spcAft>
              <a:buClr>
                <a:schemeClr val="bg1"/>
              </a:buClr>
              <a:buSzPct val="25000"/>
              <a:buFont typeface="Arial"/>
              <a:buNone/>
              <a:tabLst/>
              <a:defRPr/>
            </a:pPr>
            <a:r>
              <a:rPr lang="en-CA"/>
              <a:t>Click here to add subtitle</a:t>
            </a:r>
            <a:r>
              <a:rPr lang="en-CA" noProof="0"/>
              <a:t> </a:t>
            </a:r>
          </a:p>
          <a:p>
            <a:pPr lvl="1"/>
            <a:r>
              <a:rPr lang="en-CA" noProof="0"/>
              <a:t>Normal text</a:t>
            </a:r>
          </a:p>
          <a:p>
            <a:pPr lvl="2"/>
            <a:r>
              <a:rPr lang="en-CA" noProof="0"/>
              <a:t>Second level</a:t>
            </a:r>
          </a:p>
          <a:p>
            <a:pPr lvl="3"/>
            <a:r>
              <a:rPr lang="en-CA" noProof="0"/>
              <a:t>Third level</a:t>
            </a:r>
          </a:p>
          <a:p>
            <a:pPr lvl="4"/>
            <a:r>
              <a:rPr lang="en-CA" noProof="0"/>
              <a:t>Fourth level</a:t>
            </a:r>
          </a:p>
        </p:txBody>
      </p:sp>
      <p:sp>
        <p:nvSpPr>
          <p:cNvPr id="6" name="Espace réservé du texte 3"/>
          <p:cNvSpPr>
            <a:spLocks noGrp="1"/>
          </p:cNvSpPr>
          <p:nvPr>
            <p:ph type="body" sz="quarter" idx="22" hasCustomPrompt="1"/>
          </p:nvPr>
        </p:nvSpPr>
        <p:spPr>
          <a:xfrm>
            <a:off x="6298176" y="3978114"/>
            <a:ext cx="4982400" cy="1637391"/>
          </a:xfrm>
          <a:prstGeom prst="rect">
            <a:avLst/>
          </a:prstGeom>
        </p:spPr>
        <p:txBody>
          <a:bodyPr/>
          <a:lstStyle>
            <a:lvl1pPr marL="0" marR="0" indent="0" algn="l" defTabSz="914400" rtl="0" eaLnBrk="1" fontAlgn="auto" latinLnBrk="0" hangingPunct="1">
              <a:lnSpc>
                <a:spcPts val="2200"/>
              </a:lnSpc>
              <a:spcBef>
                <a:spcPts val="600"/>
              </a:spcBef>
              <a:spcAft>
                <a:spcPts val="600"/>
              </a:spcAft>
              <a:buClr>
                <a:schemeClr val="bg1"/>
              </a:buClr>
              <a:buSzPct val="25000"/>
              <a:buFont typeface="Arial"/>
              <a:buNone/>
              <a:tabLst/>
              <a:defRPr/>
            </a:lvl1pPr>
          </a:lstStyle>
          <a:p>
            <a:pPr marL="0" marR="0" lvl="0" indent="0" algn="l" defTabSz="914400" rtl="0" eaLnBrk="1" fontAlgn="auto" latinLnBrk="0" hangingPunct="1">
              <a:lnSpc>
                <a:spcPts val="2200"/>
              </a:lnSpc>
              <a:spcBef>
                <a:spcPts val="600"/>
              </a:spcBef>
              <a:spcAft>
                <a:spcPts val="600"/>
              </a:spcAft>
              <a:buClr>
                <a:schemeClr val="bg1"/>
              </a:buClr>
              <a:buSzPct val="25000"/>
              <a:buFont typeface="Arial"/>
              <a:buNone/>
              <a:tabLst/>
              <a:defRPr/>
            </a:pPr>
            <a:r>
              <a:rPr lang="en-CA"/>
              <a:t>Click here to add subtitle</a:t>
            </a:r>
            <a:endParaRPr lang="en-CA" noProof="0"/>
          </a:p>
          <a:p>
            <a:pPr lvl="1"/>
            <a:r>
              <a:rPr lang="en-CA" noProof="0"/>
              <a:t>Normal text</a:t>
            </a:r>
          </a:p>
          <a:p>
            <a:pPr lvl="2"/>
            <a:r>
              <a:rPr lang="en-CA" noProof="0"/>
              <a:t>Second level</a:t>
            </a:r>
          </a:p>
          <a:p>
            <a:pPr lvl="3"/>
            <a:r>
              <a:rPr lang="en-CA" noProof="0"/>
              <a:t>Third level</a:t>
            </a:r>
          </a:p>
          <a:p>
            <a:pPr lvl="4"/>
            <a:r>
              <a:rPr lang="en-CA" noProof="0"/>
              <a:t>Fourth level</a:t>
            </a:r>
          </a:p>
        </p:txBody>
      </p:sp>
      <p:sp>
        <p:nvSpPr>
          <p:cNvPr id="7" name="Picture Placeholder 3"/>
          <p:cNvSpPr>
            <a:spLocks noGrp="1"/>
          </p:cNvSpPr>
          <p:nvPr>
            <p:ph type="pic" sz="quarter" idx="17"/>
          </p:nvPr>
        </p:nvSpPr>
        <p:spPr>
          <a:xfrm>
            <a:off x="911423" y="1449390"/>
            <a:ext cx="4981575" cy="22212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8" name="Picture Placeholder 3"/>
          <p:cNvSpPr>
            <a:spLocks noGrp="1"/>
          </p:cNvSpPr>
          <p:nvPr>
            <p:ph type="pic" sz="quarter" idx="23"/>
          </p:nvPr>
        </p:nvSpPr>
        <p:spPr>
          <a:xfrm>
            <a:off x="6299001" y="1449390"/>
            <a:ext cx="4981575" cy="22212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Tree>
    <p:extLst>
      <p:ext uri="{BB962C8B-B14F-4D97-AF65-F5344CB8AC3E}">
        <p14:creationId xmlns:p14="http://schemas.microsoft.com/office/powerpoint/2010/main" val="10186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 Photos - Vertical / font size reduced">
    <p:spTree>
      <p:nvGrpSpPr>
        <p:cNvPr id="1" name=""/>
        <p:cNvGrpSpPr/>
        <p:nvPr/>
      </p:nvGrpSpPr>
      <p:grpSpPr>
        <a:xfrm>
          <a:off x="0" y="0"/>
          <a:ext cx="0" cy="0"/>
          <a:chOff x="0" y="0"/>
          <a:chExt cx="0" cy="0"/>
        </a:xfrm>
      </p:grpSpPr>
      <p:sp>
        <p:nvSpPr>
          <p:cNvPr id="54" name="Espace réservé du texte 4"/>
          <p:cNvSpPr>
            <a:spLocks noGrp="1"/>
          </p:cNvSpPr>
          <p:nvPr>
            <p:ph type="body" sz="quarter" idx="60" hasCustomPrompt="1"/>
          </p:nvPr>
        </p:nvSpPr>
        <p:spPr>
          <a:xfrm>
            <a:off x="912283" y="4925961"/>
            <a:ext cx="3265200" cy="684000"/>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55" name="Espace réservé du texte 4"/>
          <p:cNvSpPr>
            <a:spLocks noGrp="1"/>
          </p:cNvSpPr>
          <p:nvPr>
            <p:ph type="body" sz="quarter" idx="61" hasCustomPrompt="1"/>
          </p:nvPr>
        </p:nvSpPr>
        <p:spPr>
          <a:xfrm>
            <a:off x="4468399" y="4925961"/>
            <a:ext cx="3265200" cy="684000"/>
          </a:xfrm>
          <a:prstGeom prst="rect">
            <a:avLst/>
          </a:prstGeom>
        </p:spPr>
        <p:txBody>
          <a:bodyPr/>
          <a:lstStyle>
            <a:lvl1pPr>
              <a:lnSpc>
                <a:spcPts val="1500"/>
              </a:lnSpc>
              <a:defRPr sz="1500" baseline="0"/>
            </a:lvl1pPr>
            <a:lvl2pPr>
              <a:lnSpc>
                <a:spcPts val="1500"/>
              </a:lnSpc>
              <a:spcBef>
                <a:spcPts val="150"/>
              </a:spcBef>
              <a:spcAft>
                <a:spcPts val="300"/>
              </a:spcAft>
              <a:defRPr sz="1200"/>
            </a:lvl2pPr>
          </a:lstStyle>
          <a:p>
            <a:pPr lvl="0"/>
            <a:r>
              <a:rPr lang="en-CA"/>
              <a:t>Project name</a:t>
            </a:r>
          </a:p>
          <a:p>
            <a:pPr lvl="1"/>
            <a:r>
              <a:rPr lang="en-CA"/>
              <a:t>Very small descriptive</a:t>
            </a:r>
          </a:p>
        </p:txBody>
      </p:sp>
      <p:sp>
        <p:nvSpPr>
          <p:cNvPr id="56" name="Espace réservé du texte 4"/>
          <p:cNvSpPr>
            <a:spLocks noGrp="1"/>
          </p:cNvSpPr>
          <p:nvPr>
            <p:ph type="body" sz="quarter" idx="62" hasCustomPrompt="1"/>
          </p:nvPr>
        </p:nvSpPr>
        <p:spPr>
          <a:xfrm>
            <a:off x="8024515" y="4925961"/>
            <a:ext cx="3265200" cy="684000"/>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4"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2" name="Title 1">
            <a:extLst>
              <a:ext uri="{FF2B5EF4-FFF2-40B4-BE49-F238E27FC236}">
                <a16:creationId xmlns:a16="http://schemas.microsoft.com/office/drawing/2014/main" id="{648797F3-C325-44A7-ACFC-FE81B275CE14}"/>
              </a:ext>
            </a:extLst>
          </p:cNvPr>
          <p:cNvSpPr>
            <a:spLocks noGrp="1"/>
          </p:cNvSpPr>
          <p:nvPr>
            <p:ph type="title" hasCustomPrompt="1"/>
          </p:nvPr>
        </p:nvSpPr>
        <p:spPr/>
        <p:txBody>
          <a:bodyPr/>
          <a:lstStyle>
            <a:lvl1pPr>
              <a:defRPr/>
            </a:lvl1pPr>
          </a:lstStyle>
          <a:p>
            <a:r>
              <a:rPr lang="en-US"/>
              <a:t>Click to add title</a:t>
            </a:r>
            <a:endParaRPr lang="en-GB"/>
          </a:p>
        </p:txBody>
      </p:sp>
      <p:sp>
        <p:nvSpPr>
          <p:cNvPr id="11" name="Picture Placeholder 3"/>
          <p:cNvSpPr>
            <a:spLocks noGrp="1"/>
          </p:cNvSpPr>
          <p:nvPr>
            <p:ph type="pic" sz="quarter" idx="17"/>
          </p:nvPr>
        </p:nvSpPr>
        <p:spPr>
          <a:xfrm>
            <a:off x="911655" y="1449389"/>
            <a:ext cx="3266060" cy="3174659"/>
          </a:xfrm>
          <a:solidFill>
            <a:schemeClr val="tx2">
              <a:lumMod val="40000"/>
              <a:lumOff val="60000"/>
            </a:schemeClr>
          </a:solidFill>
          <a:ln w="25400">
            <a:solidFill>
              <a:schemeClr val="bg1"/>
            </a:solidFill>
          </a:ln>
        </p:spPr>
        <p:txBody>
          <a:bodyPr anchor="ctr"/>
          <a:lstStyle>
            <a:lvl1pPr algn="ctr">
              <a:lnSpc>
                <a:spcPct val="100000"/>
              </a:lnSpc>
              <a:spcBef>
                <a:spcPts val="0"/>
              </a:spcBef>
              <a:defRPr sz="1500"/>
            </a:lvl1pPr>
          </a:lstStyle>
          <a:p>
            <a:endParaRPr lang="en-US" dirty="0"/>
          </a:p>
        </p:txBody>
      </p:sp>
      <p:sp>
        <p:nvSpPr>
          <p:cNvPr id="22" name="Picture Placeholder 3"/>
          <p:cNvSpPr>
            <a:spLocks noGrp="1"/>
          </p:cNvSpPr>
          <p:nvPr>
            <p:ph type="pic" sz="quarter" idx="63"/>
          </p:nvPr>
        </p:nvSpPr>
        <p:spPr>
          <a:xfrm>
            <a:off x="4467655" y="1449389"/>
            <a:ext cx="3266060" cy="3174659"/>
          </a:xfrm>
          <a:solidFill>
            <a:schemeClr val="tx2">
              <a:lumMod val="40000"/>
              <a:lumOff val="60000"/>
            </a:schemeClr>
          </a:solidFill>
          <a:ln w="25400">
            <a:solidFill>
              <a:schemeClr val="bg1"/>
            </a:solidFill>
          </a:ln>
        </p:spPr>
        <p:txBody>
          <a:bodyPr anchor="ctr"/>
          <a:lstStyle>
            <a:lvl1pPr algn="ctr">
              <a:lnSpc>
                <a:spcPct val="100000"/>
              </a:lnSpc>
              <a:spcBef>
                <a:spcPts val="0"/>
              </a:spcBef>
              <a:defRPr sz="1500"/>
            </a:lvl1pPr>
          </a:lstStyle>
          <a:p>
            <a:endParaRPr lang="en-US" dirty="0"/>
          </a:p>
        </p:txBody>
      </p:sp>
      <p:sp>
        <p:nvSpPr>
          <p:cNvPr id="23" name="Picture Placeholder 3"/>
          <p:cNvSpPr>
            <a:spLocks noGrp="1"/>
          </p:cNvSpPr>
          <p:nvPr>
            <p:ph type="pic" sz="quarter" idx="64"/>
          </p:nvPr>
        </p:nvSpPr>
        <p:spPr>
          <a:xfrm>
            <a:off x="8023655" y="1449389"/>
            <a:ext cx="3266060" cy="3174659"/>
          </a:xfrm>
          <a:solidFill>
            <a:schemeClr val="tx2">
              <a:lumMod val="40000"/>
              <a:lumOff val="60000"/>
            </a:schemeClr>
          </a:solidFill>
          <a:ln w="25400">
            <a:solidFill>
              <a:schemeClr val="bg1"/>
            </a:solidFill>
          </a:ln>
        </p:spPr>
        <p:txBody>
          <a:bodyPr anchor="ctr"/>
          <a:lstStyle>
            <a:lvl1pPr algn="ctr">
              <a:lnSpc>
                <a:spcPct val="100000"/>
              </a:lnSpc>
              <a:spcBef>
                <a:spcPts val="0"/>
              </a:spcBef>
              <a:defRPr sz="1500"/>
            </a:lvl1pPr>
          </a:lstStyle>
          <a:p>
            <a:endParaRPr lang="en-US" dirty="0"/>
          </a:p>
        </p:txBody>
      </p:sp>
      <p:sp>
        <p:nvSpPr>
          <p:cNvPr id="4" name="Slide Number Placeholder 3"/>
          <p:cNvSpPr>
            <a:spLocks noGrp="1"/>
          </p:cNvSpPr>
          <p:nvPr>
            <p:ph type="sldNum" sz="quarter" idx="6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2914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 Photos - Horizontal / Font size reduced">
    <p:spTree>
      <p:nvGrpSpPr>
        <p:cNvPr id="1" name=""/>
        <p:cNvGrpSpPr/>
        <p:nvPr/>
      </p:nvGrpSpPr>
      <p:grpSpPr>
        <a:xfrm>
          <a:off x="0" y="0"/>
          <a:ext cx="0" cy="0"/>
          <a:chOff x="0" y="0"/>
          <a:chExt cx="0" cy="0"/>
        </a:xfrm>
      </p:grpSpPr>
      <p:sp>
        <p:nvSpPr>
          <p:cNvPr id="27" name="Espace réservé du texte 3"/>
          <p:cNvSpPr>
            <a:spLocks noGrp="1"/>
          </p:cNvSpPr>
          <p:nvPr>
            <p:ph type="body" sz="quarter" idx="32" hasCustomPrompt="1"/>
          </p:nvPr>
        </p:nvSpPr>
        <p:spPr>
          <a:xfrm>
            <a:off x="912553" y="1456865"/>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a:t>Title </a:t>
            </a:r>
          </a:p>
          <a:p>
            <a:pPr lvl="1"/>
            <a:r>
              <a:rPr lang="en-CA"/>
              <a:t>Detail 1</a:t>
            </a:r>
          </a:p>
          <a:p>
            <a:pPr lvl="1"/>
            <a:r>
              <a:rPr lang="en-CA"/>
              <a:t>Detail 2</a:t>
            </a:r>
          </a:p>
        </p:txBody>
      </p:sp>
      <p:sp>
        <p:nvSpPr>
          <p:cNvPr id="13" name="Espace réservé du texte 3"/>
          <p:cNvSpPr>
            <a:spLocks noGrp="1"/>
          </p:cNvSpPr>
          <p:nvPr>
            <p:ph type="body" sz="quarter" idx="53" hasCustomPrompt="1"/>
          </p:nvPr>
        </p:nvSpPr>
        <p:spPr>
          <a:xfrm>
            <a:off x="912553" y="2944006"/>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a:t>Title </a:t>
            </a:r>
          </a:p>
          <a:p>
            <a:pPr lvl="1"/>
            <a:r>
              <a:rPr lang="en-CA"/>
              <a:t>Detail 1</a:t>
            </a:r>
          </a:p>
          <a:p>
            <a:pPr lvl="1"/>
            <a:r>
              <a:rPr lang="en-CA"/>
              <a:t>Detail 2</a:t>
            </a:r>
          </a:p>
        </p:txBody>
      </p:sp>
      <p:sp>
        <p:nvSpPr>
          <p:cNvPr id="17" name="Espace réservé du texte 3"/>
          <p:cNvSpPr>
            <a:spLocks noGrp="1"/>
          </p:cNvSpPr>
          <p:nvPr>
            <p:ph type="body" sz="quarter" idx="55" hasCustomPrompt="1"/>
          </p:nvPr>
        </p:nvSpPr>
        <p:spPr>
          <a:xfrm>
            <a:off x="912553" y="4431146"/>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a:t>Title </a:t>
            </a:r>
          </a:p>
          <a:p>
            <a:pPr lvl="1"/>
            <a:r>
              <a:rPr lang="en-CA"/>
              <a:t>Detail 1</a:t>
            </a:r>
          </a:p>
          <a:p>
            <a:pPr lvl="1"/>
            <a:r>
              <a:rPr lang="en-CA"/>
              <a:t>Detail 2</a:t>
            </a:r>
          </a:p>
        </p:txBody>
      </p:sp>
      <p:sp>
        <p:nvSpPr>
          <p:cNvPr id="15"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Title 2">
            <a:extLst>
              <a:ext uri="{FF2B5EF4-FFF2-40B4-BE49-F238E27FC236}">
                <a16:creationId xmlns:a16="http://schemas.microsoft.com/office/drawing/2014/main" id="{68E00EF4-BA16-48C3-96F8-BB840BE74EEF}"/>
              </a:ext>
            </a:extLst>
          </p:cNvPr>
          <p:cNvSpPr>
            <a:spLocks noGrp="1"/>
          </p:cNvSpPr>
          <p:nvPr>
            <p:ph type="title" hasCustomPrompt="1"/>
          </p:nvPr>
        </p:nvSpPr>
        <p:spPr/>
        <p:txBody>
          <a:bodyPr/>
          <a:lstStyle>
            <a:lvl1pPr>
              <a:defRPr/>
            </a:lvl1pPr>
          </a:lstStyle>
          <a:p>
            <a:r>
              <a:rPr lang="en-US"/>
              <a:t>Click to add title</a:t>
            </a:r>
            <a:endParaRPr lang="en-GB"/>
          </a:p>
        </p:txBody>
      </p:sp>
      <p:sp>
        <p:nvSpPr>
          <p:cNvPr id="4" name="Slide Number Placeholder 3"/>
          <p:cNvSpPr>
            <a:spLocks noGrp="1"/>
          </p:cNvSpPr>
          <p:nvPr>
            <p:ph type="sldNum" sz="quarter" idx="67"/>
          </p:nvPr>
        </p:nvSpPr>
        <p:spPr/>
        <p:txBody>
          <a:bodyPr/>
          <a:lstStyle/>
          <a:p>
            <a:fld id="{8E9205E6-0D8F-4FE6-AE74-F8DC77F0BF6E}" type="slidenum">
              <a:rPr lang="en-CA" smtClean="0"/>
              <a:pPr/>
              <a:t>‹#›</a:t>
            </a:fld>
            <a:endParaRPr lang="en-CA" dirty="0"/>
          </a:p>
        </p:txBody>
      </p:sp>
      <p:sp>
        <p:nvSpPr>
          <p:cNvPr id="11" name="Picture Placeholder 3"/>
          <p:cNvSpPr>
            <a:spLocks noGrp="1"/>
          </p:cNvSpPr>
          <p:nvPr>
            <p:ph type="pic" sz="quarter" idx="64"/>
          </p:nvPr>
        </p:nvSpPr>
        <p:spPr>
          <a:xfrm>
            <a:off x="8023655"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2" name="Picture Placeholder 3"/>
          <p:cNvSpPr>
            <a:spLocks noGrp="1"/>
          </p:cNvSpPr>
          <p:nvPr>
            <p:ph type="pic" sz="quarter" idx="68"/>
          </p:nvPr>
        </p:nvSpPr>
        <p:spPr>
          <a:xfrm>
            <a:off x="8023655" y="2945383"/>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4" name="Picture Placeholder 3"/>
          <p:cNvSpPr>
            <a:spLocks noGrp="1"/>
          </p:cNvSpPr>
          <p:nvPr>
            <p:ph type="pic" sz="quarter" idx="69"/>
          </p:nvPr>
        </p:nvSpPr>
        <p:spPr>
          <a:xfrm>
            <a:off x="8023655" y="4432523"/>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Tree>
    <p:custDataLst>
      <p:tags r:id="rId1"/>
    </p:custDataLst>
    <p:extLst>
      <p:ext uri="{BB962C8B-B14F-4D97-AF65-F5344CB8AC3E}">
        <p14:creationId xmlns:p14="http://schemas.microsoft.com/office/powerpoint/2010/main" val="25815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8E9A-CF8D-43C5-9D2E-ED2C42D7FD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062963-7520-4E85-B0E6-B1880A8FD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5ECEE2-EE08-4678-A89F-14EF8773F470}"/>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E7C4D79E-2676-4BE8-830E-A4B401E8AE5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99429FC-7337-4983-9D15-62E903452620}"/>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1000876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Photos / font size reduced">
    <p:spTree>
      <p:nvGrpSpPr>
        <p:cNvPr id="1" name=""/>
        <p:cNvGrpSpPr/>
        <p:nvPr/>
      </p:nvGrpSpPr>
      <p:grpSpPr>
        <a:xfrm>
          <a:off x="0" y="0"/>
          <a:ext cx="0" cy="0"/>
          <a:chOff x="0" y="0"/>
          <a:chExt cx="0" cy="0"/>
        </a:xfrm>
      </p:grpSpPr>
      <p:sp>
        <p:nvSpPr>
          <p:cNvPr id="7"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8" name="Espace réservé du texte 4">
            <a:extLst>
              <a:ext uri="{FF2B5EF4-FFF2-40B4-BE49-F238E27FC236}">
                <a16:creationId xmlns:a16="http://schemas.microsoft.com/office/drawing/2014/main" id="{A86EDB06-AED1-41B0-9B08-FBA87DEF31AF}"/>
              </a:ext>
            </a:extLst>
          </p:cNvPr>
          <p:cNvSpPr>
            <a:spLocks noGrp="1"/>
          </p:cNvSpPr>
          <p:nvPr>
            <p:ph type="body" sz="quarter" idx="54" hasCustomPrompt="1"/>
          </p:nvPr>
        </p:nvSpPr>
        <p:spPr>
          <a:xfrm>
            <a:off x="912283"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0" name="Espace réservé du texte 4">
            <a:extLst>
              <a:ext uri="{FF2B5EF4-FFF2-40B4-BE49-F238E27FC236}">
                <a16:creationId xmlns:a16="http://schemas.microsoft.com/office/drawing/2014/main" id="{63A27A4B-6B64-4B6D-BE8E-EEF38252EDA7}"/>
              </a:ext>
            </a:extLst>
          </p:cNvPr>
          <p:cNvSpPr>
            <a:spLocks noGrp="1"/>
          </p:cNvSpPr>
          <p:nvPr>
            <p:ph type="body" sz="quarter" idx="59" hasCustomPrompt="1"/>
          </p:nvPr>
        </p:nvSpPr>
        <p:spPr>
          <a:xfrm>
            <a:off x="4464678"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2" name="Espace réservé du texte 4">
            <a:extLst>
              <a:ext uri="{FF2B5EF4-FFF2-40B4-BE49-F238E27FC236}">
                <a16:creationId xmlns:a16="http://schemas.microsoft.com/office/drawing/2014/main" id="{9A81D136-5B43-46B9-A0F9-B1763CBC0E94}"/>
              </a:ext>
            </a:extLst>
          </p:cNvPr>
          <p:cNvSpPr>
            <a:spLocks noGrp="1"/>
          </p:cNvSpPr>
          <p:nvPr>
            <p:ph type="body" sz="quarter" idx="61" hasCustomPrompt="1"/>
          </p:nvPr>
        </p:nvSpPr>
        <p:spPr>
          <a:xfrm>
            <a:off x="8024515"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4" name="Espace réservé du texte 4">
            <a:extLst>
              <a:ext uri="{FF2B5EF4-FFF2-40B4-BE49-F238E27FC236}">
                <a16:creationId xmlns:a16="http://schemas.microsoft.com/office/drawing/2014/main" id="{738725F9-1BD5-4772-8559-79ABE4D931F0}"/>
              </a:ext>
            </a:extLst>
          </p:cNvPr>
          <p:cNvSpPr>
            <a:spLocks noGrp="1"/>
          </p:cNvSpPr>
          <p:nvPr>
            <p:ph type="body" sz="quarter" idx="63" hasCustomPrompt="1"/>
          </p:nvPr>
        </p:nvSpPr>
        <p:spPr>
          <a:xfrm>
            <a:off x="912283" y="4922334"/>
            <a:ext cx="3265200" cy="695324"/>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6" name="Espace réservé du texte 4">
            <a:extLst>
              <a:ext uri="{FF2B5EF4-FFF2-40B4-BE49-F238E27FC236}">
                <a16:creationId xmlns:a16="http://schemas.microsoft.com/office/drawing/2014/main" id="{6F92DE13-EFDA-4B4E-8F35-89617D7664B3}"/>
              </a:ext>
            </a:extLst>
          </p:cNvPr>
          <p:cNvSpPr>
            <a:spLocks noGrp="1"/>
          </p:cNvSpPr>
          <p:nvPr>
            <p:ph type="body" sz="quarter" idx="65" hasCustomPrompt="1"/>
          </p:nvPr>
        </p:nvSpPr>
        <p:spPr>
          <a:xfrm>
            <a:off x="4464678" y="4922334"/>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18" name="Espace réservé du texte 4">
            <a:extLst>
              <a:ext uri="{FF2B5EF4-FFF2-40B4-BE49-F238E27FC236}">
                <a16:creationId xmlns:a16="http://schemas.microsoft.com/office/drawing/2014/main" id="{190AA369-EDCD-4809-83F9-1F297673AB11}"/>
              </a:ext>
            </a:extLst>
          </p:cNvPr>
          <p:cNvSpPr>
            <a:spLocks noGrp="1"/>
          </p:cNvSpPr>
          <p:nvPr>
            <p:ph type="body" sz="quarter" idx="67" hasCustomPrompt="1"/>
          </p:nvPr>
        </p:nvSpPr>
        <p:spPr>
          <a:xfrm>
            <a:off x="8024515" y="4922334"/>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a:t>Project name</a:t>
            </a:r>
          </a:p>
          <a:p>
            <a:pPr lvl="1"/>
            <a:r>
              <a:rPr lang="en-CA"/>
              <a:t>Very small descriptive</a:t>
            </a:r>
          </a:p>
        </p:txBody>
      </p:sp>
      <p:sp>
        <p:nvSpPr>
          <p:cNvPr id="3" name="Title 2">
            <a:extLst>
              <a:ext uri="{FF2B5EF4-FFF2-40B4-BE49-F238E27FC236}">
                <a16:creationId xmlns:a16="http://schemas.microsoft.com/office/drawing/2014/main" id="{24CE4CAD-F803-4D51-B4ED-F96912874E4A}"/>
              </a:ext>
            </a:extLst>
          </p:cNvPr>
          <p:cNvSpPr>
            <a:spLocks noGrp="1"/>
          </p:cNvSpPr>
          <p:nvPr>
            <p:ph type="title" hasCustomPrompt="1"/>
          </p:nvPr>
        </p:nvSpPr>
        <p:spPr/>
        <p:txBody>
          <a:bodyPr/>
          <a:lstStyle>
            <a:lvl1pPr>
              <a:defRPr/>
            </a:lvl1pPr>
          </a:lstStyle>
          <a:p>
            <a:r>
              <a:rPr lang="en-US"/>
              <a:t>Click to add title</a:t>
            </a:r>
            <a:endParaRPr lang="en-GB"/>
          </a:p>
        </p:txBody>
      </p:sp>
      <p:sp>
        <p:nvSpPr>
          <p:cNvPr id="21" name="Picture Placeholder 3"/>
          <p:cNvSpPr>
            <a:spLocks noGrp="1"/>
          </p:cNvSpPr>
          <p:nvPr>
            <p:ph type="pic" sz="quarter" idx="64"/>
          </p:nvPr>
        </p:nvSpPr>
        <p:spPr>
          <a:xfrm>
            <a:off x="8023655"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2" name="Picture Placeholder 3"/>
          <p:cNvSpPr>
            <a:spLocks noGrp="1"/>
          </p:cNvSpPr>
          <p:nvPr>
            <p:ph type="pic" sz="quarter" idx="68"/>
          </p:nvPr>
        </p:nvSpPr>
        <p:spPr>
          <a:xfrm>
            <a:off x="8023655"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3" name="Picture Placeholder 3"/>
          <p:cNvSpPr>
            <a:spLocks noGrp="1"/>
          </p:cNvSpPr>
          <p:nvPr>
            <p:ph type="pic" sz="quarter" idx="69"/>
          </p:nvPr>
        </p:nvSpPr>
        <p:spPr>
          <a:xfrm>
            <a:off x="912283"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4" name="Picture Placeholder 3"/>
          <p:cNvSpPr>
            <a:spLocks noGrp="1"/>
          </p:cNvSpPr>
          <p:nvPr>
            <p:ph type="pic" sz="quarter" idx="70"/>
          </p:nvPr>
        </p:nvSpPr>
        <p:spPr>
          <a:xfrm>
            <a:off x="912283"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5" name="Picture Placeholder 3"/>
          <p:cNvSpPr>
            <a:spLocks noGrp="1"/>
          </p:cNvSpPr>
          <p:nvPr>
            <p:ph type="pic" sz="quarter" idx="71"/>
          </p:nvPr>
        </p:nvSpPr>
        <p:spPr>
          <a:xfrm>
            <a:off x="4463818"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6" name="Picture Placeholder 3"/>
          <p:cNvSpPr>
            <a:spLocks noGrp="1"/>
          </p:cNvSpPr>
          <p:nvPr>
            <p:ph type="pic" sz="quarter" idx="72"/>
          </p:nvPr>
        </p:nvSpPr>
        <p:spPr>
          <a:xfrm>
            <a:off x="4463818"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4" name="Slide Number Placeholder 3"/>
          <p:cNvSpPr>
            <a:spLocks noGrp="1"/>
          </p:cNvSpPr>
          <p:nvPr>
            <p:ph type="sldNum" sz="quarter" idx="73"/>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89177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Tree>
    <p:extLst>
      <p:ext uri="{BB962C8B-B14F-4D97-AF65-F5344CB8AC3E}">
        <p14:creationId xmlns:p14="http://schemas.microsoft.com/office/powerpoint/2010/main" val="128172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Slide Number Placeholder 2"/>
          <p:cNvSpPr>
            <a:spLocks noGrp="1"/>
          </p:cNvSpPr>
          <p:nvPr>
            <p:ph type="sldNum" sz="quarter" idx="10"/>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39597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8" name="Picture Placeholder 4"/>
          <p:cNvSpPr>
            <a:spLocks noGrp="1"/>
          </p:cNvSpPr>
          <p:nvPr>
            <p:ph type="pic" sz="quarter" idx="15"/>
          </p:nvPr>
        </p:nvSpPr>
        <p:spPr>
          <a:xfrm>
            <a:off x="240600" y="152400"/>
            <a:ext cx="11710800" cy="561975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13" name="Text Placeholder 12">
            <a:extLst>
              <a:ext uri="{FF2B5EF4-FFF2-40B4-BE49-F238E27FC236}">
                <a16:creationId xmlns:a16="http://schemas.microsoft.com/office/drawing/2014/main" id="{8D252BFA-8EE0-4CA0-819D-3D70667018DC}"/>
              </a:ext>
            </a:extLst>
          </p:cNvPr>
          <p:cNvSpPr>
            <a:spLocks noGrp="1"/>
          </p:cNvSpPr>
          <p:nvPr>
            <p:ph type="body" sz="quarter" idx="13"/>
          </p:nvPr>
        </p:nvSpPr>
        <p:spPr>
          <a:xfrm>
            <a:off x="7787025" y="3999178"/>
            <a:ext cx="4164375" cy="530367"/>
          </a:xfrm>
        </p:spPr>
        <p:txBody>
          <a:bodyPr rIns="90000" anchor="ctr"/>
          <a:lstStyle>
            <a:lvl1pPr>
              <a:lnSpc>
                <a:spcPct val="90000"/>
              </a:lnSpc>
              <a:spcAft>
                <a:spcPts val="0"/>
              </a:spcAft>
              <a:defRPr sz="1400" b="1">
                <a:solidFill>
                  <a:schemeClr val="bg1"/>
                </a:solidFill>
              </a:defRPr>
            </a:lvl1pPr>
            <a:lvl2pPr>
              <a:lnSpc>
                <a:spcPct val="90000"/>
              </a:lnSpc>
              <a:spcAft>
                <a:spcPts val="0"/>
              </a:spcAft>
              <a:defRPr sz="1400">
                <a:solidFill>
                  <a:schemeClr val="bg1"/>
                </a:solidFill>
              </a:defRPr>
            </a:lvl2pPr>
            <a:lvl3pPr marL="0" indent="0">
              <a:lnSpc>
                <a:spcPct val="90000"/>
              </a:lnSpc>
              <a:buNone/>
              <a:defRPr sz="1100" b="0">
                <a:solidFill>
                  <a:schemeClr val="bg1"/>
                </a:solidFill>
              </a:defRPr>
            </a:lvl3pPr>
            <a:lvl4pPr>
              <a:lnSpc>
                <a:spcPct val="90000"/>
              </a:lnSpc>
              <a:defRPr/>
            </a:lvl4pPr>
            <a:lvl5pPr>
              <a:lnSpc>
                <a:spcPct val="90000"/>
              </a:lnSpc>
              <a:defRPr/>
            </a:lvl5pPr>
          </a:lstStyle>
          <a:p>
            <a:pPr lvl="0"/>
            <a:r>
              <a:rPr lang="en-US"/>
              <a:t>Edit Master text styles</a:t>
            </a:r>
          </a:p>
          <a:p>
            <a:pPr lvl="1"/>
            <a:r>
              <a:rPr lang="en-US"/>
              <a:t>Second level</a:t>
            </a:r>
          </a:p>
        </p:txBody>
      </p:sp>
      <p:sp>
        <p:nvSpPr>
          <p:cNvPr id="3" name="Footer Placeholder 2"/>
          <p:cNvSpPr>
            <a:spLocks noGrp="1"/>
          </p:cNvSpPr>
          <p:nvPr>
            <p:ph type="ftr" sz="quarter" idx="10"/>
          </p:nvPr>
        </p:nvSpPr>
        <p:spPr>
          <a:xfrm>
            <a:off x="4345627" y="6284413"/>
            <a:ext cx="5096093" cy="196795"/>
          </a:xfrm>
          <a:prstGeom prst="rect">
            <a:avLst/>
          </a:prstGeom>
        </p:spPr>
        <p:txBody>
          <a:bodyPr/>
          <a:lstStyle/>
          <a:p>
            <a:r>
              <a:rPr lang="en-GB" dirty="0"/>
              <a:t>Change Footer here: Insert &gt; Header and Footer (delete if none) </a:t>
            </a:r>
            <a:endParaRPr lang="en-CA" dirty="0"/>
          </a:p>
        </p:txBody>
      </p:sp>
      <p:sp>
        <p:nvSpPr>
          <p:cNvPr id="14" name="Text Placeholder 12">
            <a:extLst>
              <a:ext uri="{FF2B5EF4-FFF2-40B4-BE49-F238E27FC236}">
                <a16:creationId xmlns:a16="http://schemas.microsoft.com/office/drawing/2014/main" id="{52EEC670-C83A-438E-BB64-00673C4F9C28}"/>
              </a:ext>
            </a:extLst>
          </p:cNvPr>
          <p:cNvSpPr>
            <a:spLocks noGrp="1"/>
          </p:cNvSpPr>
          <p:nvPr>
            <p:ph type="body" sz="quarter" idx="14"/>
          </p:nvPr>
        </p:nvSpPr>
        <p:spPr>
          <a:xfrm>
            <a:off x="7787025" y="4639162"/>
            <a:ext cx="4164375" cy="966766"/>
          </a:xfrm>
        </p:spPr>
        <p:txBody>
          <a:bodyPr rIns="90000" anchor="t"/>
          <a:lstStyle>
            <a:lvl1pPr>
              <a:lnSpc>
                <a:spcPct val="90000"/>
              </a:lnSpc>
              <a:spcAft>
                <a:spcPts val="0"/>
              </a:spcAft>
              <a:defRPr sz="1100" b="0">
                <a:solidFill>
                  <a:schemeClr val="bg1"/>
                </a:solidFill>
              </a:defRPr>
            </a:lvl1pPr>
            <a:lvl2pPr>
              <a:lnSpc>
                <a:spcPct val="90000"/>
              </a:lnSpc>
              <a:spcAft>
                <a:spcPts val="0"/>
              </a:spcAft>
              <a:defRPr sz="1100" b="0">
                <a:solidFill>
                  <a:schemeClr val="bg1"/>
                </a:solidFill>
              </a:defRPr>
            </a:lvl2pPr>
            <a:lvl3pPr marL="0" indent="0">
              <a:lnSpc>
                <a:spcPct val="90000"/>
              </a:lnSpc>
              <a:buNone/>
              <a:defRPr sz="1100" b="0">
                <a:solidFill>
                  <a:schemeClr val="bg1"/>
                </a:solidFill>
              </a:defRPr>
            </a:lvl3pPr>
            <a:lvl4pPr>
              <a:lnSpc>
                <a:spcPct val="90000"/>
              </a:lnSpc>
              <a:defRPr/>
            </a:lvl4pPr>
            <a:lvl5pPr>
              <a:lnSpc>
                <a:spcPct val="90000"/>
              </a:lnSpc>
              <a:defRPr/>
            </a:lvl5pPr>
          </a:lstStyle>
          <a:p>
            <a:pPr lvl="0"/>
            <a:r>
              <a:rPr lang="en-US"/>
              <a:t>Edit Master text styles</a:t>
            </a:r>
          </a:p>
        </p:txBody>
      </p:sp>
      <p:sp>
        <p:nvSpPr>
          <p:cNvPr id="5" name="Slide Number Placeholder 4"/>
          <p:cNvSpPr>
            <a:spLocks noGrp="1"/>
          </p:cNvSpPr>
          <p:nvPr>
            <p:ph type="sldNum" sz="quarter" idx="16"/>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3527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518ED4E-DBFE-46B2-BF07-9492130ECCE5}"/>
              </a:ext>
            </a:extLst>
          </p:cNvPr>
          <p:cNvSpPr>
            <a:spLocks noGrp="1"/>
          </p:cNvSpPr>
          <p:nvPr>
            <p:ph type="body" sz="quarter" idx="14"/>
          </p:nvPr>
        </p:nvSpPr>
        <p:spPr>
          <a:xfrm>
            <a:off x="911424" y="1640095"/>
            <a:ext cx="2657275" cy="322665"/>
          </a:xfrm>
        </p:spPr>
        <p:txBody>
          <a:bodyPr anchor="ctr"/>
          <a:lstStyle>
            <a:lvl1pPr>
              <a:lnSpc>
                <a:spcPct val="100000"/>
              </a:lnSpc>
              <a:spcBef>
                <a:spcPts val="0"/>
              </a:spcBef>
              <a:defRPr sz="1400">
                <a:solidFill>
                  <a:schemeClr val="accent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60556B0B-A937-4069-8E41-E81CBB013AB2}"/>
              </a:ext>
            </a:extLst>
          </p:cNvPr>
          <p:cNvSpPr>
            <a:spLocks noGrp="1"/>
          </p:cNvSpPr>
          <p:nvPr>
            <p:ph type="body" sz="quarter" idx="15"/>
          </p:nvPr>
        </p:nvSpPr>
        <p:spPr>
          <a:xfrm>
            <a:off x="911423" y="2082768"/>
            <a:ext cx="2657276" cy="3534890"/>
          </a:xfrm>
        </p:spPr>
        <p:txBody>
          <a:bodyPr/>
          <a:lstStyle>
            <a:lvl1pPr>
              <a:lnSpc>
                <a:spcPct val="100000"/>
              </a:lnSpc>
              <a:spcAft>
                <a:spcPts val="0"/>
              </a:spcAft>
              <a:defRPr sz="1100" b="1">
                <a:solidFill>
                  <a:schemeClr val="accent1"/>
                </a:solidFill>
              </a:defRPr>
            </a:lvl1pPr>
            <a:lvl2pPr>
              <a:lnSpc>
                <a:spcPct val="85000"/>
              </a:lnSpc>
              <a:spcAft>
                <a:spcPts val="0"/>
              </a:spcAft>
              <a:defRPr sz="1100">
                <a:solidFill>
                  <a:schemeClr val="accent1"/>
                </a:solidFill>
              </a:defRPr>
            </a:lvl2pPr>
            <a:lvl3pPr marL="108000" indent="-108000">
              <a:lnSpc>
                <a:spcPct val="85000"/>
              </a:lnSpc>
              <a:spcBef>
                <a:spcPts val="300"/>
              </a:spcBef>
              <a:spcAft>
                <a:spcPts val="0"/>
              </a:spcAft>
              <a:defRPr sz="900"/>
            </a:lvl3pPr>
          </a:lstStyle>
          <a:p>
            <a:pPr lvl="0"/>
            <a:r>
              <a:rPr lang="en-US"/>
              <a:t>Edit Master text styles</a:t>
            </a:r>
          </a:p>
          <a:p>
            <a:pPr lvl="1"/>
            <a:r>
              <a:rPr lang="en-US"/>
              <a:t>Second level</a:t>
            </a:r>
          </a:p>
          <a:p>
            <a:pPr lvl="2"/>
            <a:r>
              <a:rPr lang="en-US"/>
              <a:t>Third level</a:t>
            </a:r>
          </a:p>
        </p:txBody>
      </p:sp>
      <p:sp>
        <p:nvSpPr>
          <p:cNvPr id="15" name="Footer Placeholder 2">
            <a:extLst>
              <a:ext uri="{FF2B5EF4-FFF2-40B4-BE49-F238E27FC236}">
                <a16:creationId xmlns:a16="http://schemas.microsoft.com/office/drawing/2014/main" id="{4A2BA475-3872-4E1B-ACA8-9992970360A9}"/>
              </a:ext>
            </a:extLst>
          </p:cNvPr>
          <p:cNvSpPr>
            <a:spLocks noGrp="1"/>
          </p:cNvSpPr>
          <p:nvPr>
            <p:ph type="ftr" sz="quarter" idx="10"/>
          </p:nvPr>
        </p:nvSpPr>
        <p:spPr>
          <a:xfrm>
            <a:off x="4345627" y="6284413"/>
            <a:ext cx="5096093" cy="196795"/>
          </a:xfrm>
          <a:prstGeom prst="rect">
            <a:avLst/>
          </a:prstGeom>
        </p:spPr>
        <p:txBody>
          <a:bodyPr/>
          <a:lstStyle/>
          <a:p>
            <a:r>
              <a:rPr lang="en-GB" dirty="0"/>
              <a:t>Change Footer here: Insert &gt; Header and Footer (delete if none) </a:t>
            </a:r>
            <a:endParaRPr lang="en-CA" dirty="0"/>
          </a:p>
        </p:txBody>
      </p:sp>
      <p:sp>
        <p:nvSpPr>
          <p:cNvPr id="10" name="Titre 1">
            <a:extLst>
              <a:ext uri="{FF2B5EF4-FFF2-40B4-BE49-F238E27FC236}">
                <a16:creationId xmlns:a16="http://schemas.microsoft.com/office/drawing/2014/main" id="{4210E657-6752-45F0-B0F2-A27FF5440C39}"/>
              </a:ext>
            </a:extLst>
          </p:cNvPr>
          <p:cNvSpPr>
            <a:spLocks noGrp="1"/>
          </p:cNvSpPr>
          <p:nvPr>
            <p:ph type="title"/>
          </p:nvPr>
        </p:nvSpPr>
        <p:spPr>
          <a:xfrm>
            <a:off x="911424" y="368301"/>
            <a:ext cx="10369152" cy="647759"/>
          </a:xfrm>
          <a:prstGeom prst="rect">
            <a:avLst/>
          </a:prstGeom>
        </p:spPr>
        <p:txBody>
          <a:bodyPr/>
          <a:lstStyle>
            <a:lvl1pPr>
              <a:lnSpc>
                <a:spcPct val="90000"/>
              </a:lnSpc>
              <a:defRPr/>
            </a:lvl1pPr>
          </a:lstStyle>
          <a:p>
            <a:endParaRPr lang="en-CA" noProof="0"/>
          </a:p>
        </p:txBody>
      </p:sp>
      <p:sp>
        <p:nvSpPr>
          <p:cNvPr id="9" name="Text Placeholder 13">
            <a:extLst>
              <a:ext uri="{FF2B5EF4-FFF2-40B4-BE49-F238E27FC236}">
                <a16:creationId xmlns:a16="http://schemas.microsoft.com/office/drawing/2014/main" id="{7868E759-0532-45F4-9ECA-5B364A9C841A}"/>
              </a:ext>
            </a:extLst>
          </p:cNvPr>
          <p:cNvSpPr>
            <a:spLocks noGrp="1"/>
          </p:cNvSpPr>
          <p:nvPr>
            <p:ph type="body" sz="quarter" idx="18" hasCustomPrompt="1"/>
          </p:nvPr>
        </p:nvSpPr>
        <p:spPr>
          <a:xfrm>
            <a:off x="911424" y="1054042"/>
            <a:ext cx="10368293" cy="344546"/>
          </a:xfrm>
        </p:spPr>
        <p:txBody>
          <a:bodyPr/>
          <a:lstStyle>
            <a:lvl1pPr>
              <a:lnSpc>
                <a:spcPct val="100000"/>
              </a:lnSpc>
              <a:spcBef>
                <a:spcPts val="0"/>
              </a:spcBef>
              <a:spcAft>
                <a:spcPts val="0"/>
              </a:spcAft>
              <a:defRPr sz="1500">
                <a:solidFill>
                  <a:schemeClr val="tx2"/>
                </a:solidFill>
              </a:defRPr>
            </a:lvl1pPr>
          </a:lstStyle>
          <a:p>
            <a:pPr lvl="0"/>
            <a:r>
              <a:rPr lang="en-US"/>
              <a:t>Click here to add subtitle</a:t>
            </a:r>
          </a:p>
        </p:txBody>
      </p:sp>
      <p:sp>
        <p:nvSpPr>
          <p:cNvPr id="18" name="Picture Placeholder 3"/>
          <p:cNvSpPr>
            <a:spLocks noGrp="1"/>
          </p:cNvSpPr>
          <p:nvPr>
            <p:ph type="pic" sz="quarter" idx="70"/>
          </p:nvPr>
        </p:nvSpPr>
        <p:spPr>
          <a:xfrm>
            <a:off x="3775323" y="1640095"/>
            <a:ext cx="8177328" cy="3984418"/>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3" name="Slide Number Placeholder 2"/>
          <p:cNvSpPr>
            <a:spLocks noGrp="1"/>
          </p:cNvSpPr>
          <p:nvPr>
            <p:ph type="sldNum" sz="quarter" idx="71"/>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15645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56485E-1768-4878-99AE-03CA5AFAFAD2}"/>
              </a:ext>
            </a:extLst>
          </p:cNvPr>
          <p:cNvSpPr>
            <a:spLocks noGrp="1"/>
          </p:cNvSpPr>
          <p:nvPr>
            <p:ph type="body" sz="quarter" idx="34"/>
          </p:nvPr>
        </p:nvSpPr>
        <p:spPr>
          <a:xfrm>
            <a:off x="911423" y="1527966"/>
            <a:ext cx="10369151" cy="319885"/>
          </a:xfrm>
        </p:spPr>
        <p:txBody>
          <a:bodyPr anchor="ctr"/>
          <a:lstStyle>
            <a:lvl1pPr>
              <a:lnSpc>
                <a:spcPct val="100000"/>
              </a:lnSpc>
              <a:spcBef>
                <a:spcPts val="0"/>
              </a:spcBef>
              <a:spcAft>
                <a:spcPts val="0"/>
              </a:spcAft>
              <a:defRPr sz="1400">
                <a:solidFill>
                  <a:schemeClr val="accent1"/>
                </a:solidFill>
              </a:defRPr>
            </a:lvl1pPr>
          </a:lstStyle>
          <a:p>
            <a:pPr lvl="0"/>
            <a:r>
              <a:rPr lang="en-US"/>
              <a:t>Edit Master text styles</a:t>
            </a:r>
          </a:p>
        </p:txBody>
      </p:sp>
      <p:sp>
        <p:nvSpPr>
          <p:cNvPr id="6" name="Text Placeholder 5">
            <a:extLst>
              <a:ext uri="{FF2B5EF4-FFF2-40B4-BE49-F238E27FC236}">
                <a16:creationId xmlns:a16="http://schemas.microsoft.com/office/drawing/2014/main" id="{90BE4F2E-1D96-4BAC-9EBA-0038AF6EAF56}"/>
              </a:ext>
            </a:extLst>
          </p:cNvPr>
          <p:cNvSpPr>
            <a:spLocks noGrp="1"/>
          </p:cNvSpPr>
          <p:nvPr>
            <p:ph type="body" sz="quarter" idx="35"/>
          </p:nvPr>
        </p:nvSpPr>
        <p:spPr>
          <a:xfrm>
            <a:off x="911423" y="4880611"/>
            <a:ext cx="4966895" cy="737047"/>
          </a:xfrm>
        </p:spPr>
        <p:txBody>
          <a:bodyPr/>
          <a:lstStyle>
            <a:lvl1pPr>
              <a:lnSpc>
                <a:spcPct val="90000"/>
              </a:lnSpc>
              <a:spcAft>
                <a:spcPts val="0"/>
              </a:spcAft>
              <a:defRPr sz="1100" b="1">
                <a:solidFill>
                  <a:schemeClr val="accent1"/>
                </a:solidFill>
              </a:defRPr>
            </a:lvl1pPr>
            <a:lvl2pPr>
              <a:lnSpc>
                <a:spcPct val="90000"/>
              </a:lnSpc>
              <a:spcAft>
                <a:spcPts val="300"/>
              </a:spcAft>
              <a:defRPr sz="1100">
                <a:solidFill>
                  <a:schemeClr val="accent1"/>
                </a:solidFill>
              </a:defRPr>
            </a:lvl2pPr>
            <a:lvl3pPr marL="108000" indent="-108000">
              <a:lnSpc>
                <a:spcPct val="90000"/>
              </a:lnSpc>
              <a:spcBef>
                <a:spcPts val="300"/>
              </a:spcBef>
              <a:defRPr sz="900" i="0"/>
            </a:lvl3pPr>
          </a:lstStyle>
          <a:p>
            <a:pPr lvl="0"/>
            <a:r>
              <a:rPr lang="en-US"/>
              <a:t>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4195E2B4-9928-4D28-ACD8-21DCE9E49D55}"/>
              </a:ext>
            </a:extLst>
          </p:cNvPr>
          <p:cNvSpPr>
            <a:spLocks noGrp="1"/>
          </p:cNvSpPr>
          <p:nvPr>
            <p:ph type="body" sz="quarter" idx="36"/>
          </p:nvPr>
        </p:nvSpPr>
        <p:spPr>
          <a:xfrm>
            <a:off x="6303955" y="4881058"/>
            <a:ext cx="4976620" cy="736600"/>
          </a:xfrm>
        </p:spPr>
        <p:txBody>
          <a:bodyPr/>
          <a:lstStyle>
            <a:lvl1pPr>
              <a:lnSpc>
                <a:spcPct val="90000"/>
              </a:lnSpc>
              <a:spcAft>
                <a:spcPts val="0"/>
              </a:spcAft>
              <a:defRPr sz="1100" b="1">
                <a:solidFill>
                  <a:schemeClr val="accent1"/>
                </a:solidFill>
              </a:defRPr>
            </a:lvl1pPr>
            <a:lvl2pPr>
              <a:lnSpc>
                <a:spcPct val="90000"/>
              </a:lnSpc>
              <a:spcAft>
                <a:spcPts val="300"/>
              </a:spcAft>
              <a:defRPr sz="1100">
                <a:solidFill>
                  <a:schemeClr val="accent1"/>
                </a:solidFill>
              </a:defRPr>
            </a:lvl2pPr>
            <a:lvl3pPr marL="108000" indent="-108000">
              <a:lnSpc>
                <a:spcPct val="90000"/>
              </a:lnSpc>
              <a:spcBef>
                <a:spcPts val="300"/>
              </a:spcBef>
              <a:spcAft>
                <a:spcPts val="0"/>
              </a:spcAft>
              <a:defRPr sz="900" i="0"/>
            </a:lvl3pPr>
          </a:lstStyle>
          <a:p>
            <a:pPr lvl="0"/>
            <a:r>
              <a:rPr lang="en-US"/>
              <a:t>Edit Master text styles</a:t>
            </a:r>
          </a:p>
          <a:p>
            <a:pPr lvl="1"/>
            <a:r>
              <a:rPr lang="en-US"/>
              <a:t>Second level</a:t>
            </a:r>
          </a:p>
          <a:p>
            <a:pPr lvl="2"/>
            <a:r>
              <a:rPr lang="en-US"/>
              <a:t>Third level</a:t>
            </a:r>
          </a:p>
        </p:txBody>
      </p:sp>
      <p:sp>
        <p:nvSpPr>
          <p:cNvPr id="26" name="Espace réservé du pied de page 4">
            <a:extLst>
              <a:ext uri="{FF2B5EF4-FFF2-40B4-BE49-F238E27FC236}">
                <a16:creationId xmlns:a16="http://schemas.microsoft.com/office/drawing/2014/main" id="{4EC7D187-969F-418F-820C-646B06705C0D}"/>
              </a:ext>
            </a:extLst>
          </p:cNvPr>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15" name="Titre 1">
            <a:extLst>
              <a:ext uri="{FF2B5EF4-FFF2-40B4-BE49-F238E27FC236}">
                <a16:creationId xmlns:a16="http://schemas.microsoft.com/office/drawing/2014/main" id="{460D1BA9-7005-433F-A648-3DBE7416EB94}"/>
              </a:ext>
            </a:extLst>
          </p:cNvPr>
          <p:cNvSpPr>
            <a:spLocks noGrp="1"/>
          </p:cNvSpPr>
          <p:nvPr>
            <p:ph type="title"/>
          </p:nvPr>
        </p:nvSpPr>
        <p:spPr>
          <a:xfrm>
            <a:off x="911424" y="368300"/>
            <a:ext cx="10369152" cy="921968"/>
          </a:xfrm>
          <a:prstGeom prst="rect">
            <a:avLst/>
          </a:prstGeom>
        </p:spPr>
        <p:txBody>
          <a:bodyPr/>
          <a:lstStyle>
            <a:lvl1pPr>
              <a:lnSpc>
                <a:spcPct val="90000"/>
              </a:lnSpc>
              <a:defRPr/>
            </a:lvl1pPr>
          </a:lstStyle>
          <a:p>
            <a:endParaRPr lang="en-CA" noProof="0"/>
          </a:p>
        </p:txBody>
      </p:sp>
      <p:sp>
        <p:nvSpPr>
          <p:cNvPr id="12" name="Picture Placeholder 3"/>
          <p:cNvSpPr>
            <a:spLocks noGrp="1"/>
          </p:cNvSpPr>
          <p:nvPr>
            <p:ph type="pic" sz="quarter" idx="17"/>
          </p:nvPr>
        </p:nvSpPr>
        <p:spPr>
          <a:xfrm>
            <a:off x="911423" y="1895477"/>
            <a:ext cx="4981575" cy="282222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13" name="Picture Placeholder 3"/>
          <p:cNvSpPr>
            <a:spLocks noGrp="1"/>
          </p:cNvSpPr>
          <p:nvPr>
            <p:ph type="pic" sz="quarter" idx="23"/>
          </p:nvPr>
        </p:nvSpPr>
        <p:spPr>
          <a:xfrm>
            <a:off x="6299001" y="1895477"/>
            <a:ext cx="4981575" cy="282222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3" name="Slide Number Placeholder 2"/>
          <p:cNvSpPr>
            <a:spLocks noGrp="1"/>
          </p:cNvSpPr>
          <p:nvPr>
            <p:ph type="sldNum" sz="quarter" idx="37"/>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47385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2B68-BB2B-4152-802C-A1C9FE580B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6DD5C0-85F7-459E-932D-AD9CB5020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76C6CC-C592-487A-B7D7-E32F2F580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AD5702-F990-4033-9B04-806C77A55204}"/>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6" name="Footer Placeholder 5">
            <a:extLst>
              <a:ext uri="{FF2B5EF4-FFF2-40B4-BE49-F238E27FC236}">
                <a16:creationId xmlns:a16="http://schemas.microsoft.com/office/drawing/2014/main" id="{FC4A306D-8F7E-475C-A1CA-B8AFAB642F0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0EBB027-EC99-4EBF-8676-D8A177C8F26D}"/>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181300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4D15-9325-4901-B9CC-E1793AD95C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364E02-31F3-49BC-B748-56C9496FA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861E7A-E711-4DB3-BA26-5D0930D8A7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7F7FCB-2858-4F20-8E1C-3E0695443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F8548-5E1E-4E7A-BCC9-D21CB4407F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836E53-8C68-4E3F-B9D5-AA31360ED46A}"/>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8" name="Footer Placeholder 7">
            <a:extLst>
              <a:ext uri="{FF2B5EF4-FFF2-40B4-BE49-F238E27FC236}">
                <a16:creationId xmlns:a16="http://schemas.microsoft.com/office/drawing/2014/main" id="{7CAEE9AF-8679-4CD8-8A01-80CB0C2EBEB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503CDA7-C9CB-4313-A88E-A25414B41586}"/>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267476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5EE4-5405-459D-9528-9CDC7B18D2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FEE2E9-E26E-4F20-8EFC-5050246BBC09}"/>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4" name="Footer Placeholder 3">
            <a:extLst>
              <a:ext uri="{FF2B5EF4-FFF2-40B4-BE49-F238E27FC236}">
                <a16:creationId xmlns:a16="http://schemas.microsoft.com/office/drawing/2014/main" id="{865AE064-132C-4A56-9A4E-0879CF25568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F9D3E6B-F620-4630-B9A0-4D9626273C46}"/>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29024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39BB8-52CE-44D3-A258-1FA7612A36AC}"/>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3" name="Footer Placeholder 2">
            <a:extLst>
              <a:ext uri="{FF2B5EF4-FFF2-40B4-BE49-F238E27FC236}">
                <a16:creationId xmlns:a16="http://schemas.microsoft.com/office/drawing/2014/main" id="{02C6BEDE-DEC0-425C-AD58-EE403475A22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B0ED21A-A6AB-48C6-8DB8-7C7A944C9ADF}"/>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416342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FE8D-5928-42FA-B26F-7BC0F8DBF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E8441A-A033-4B71-807F-3F171787F2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F4B198-5F8A-48AF-B771-3E246B1EB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7BC671-7CEF-4A2A-A2AF-29AC6EE9E5F9}"/>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6" name="Footer Placeholder 5">
            <a:extLst>
              <a:ext uri="{FF2B5EF4-FFF2-40B4-BE49-F238E27FC236}">
                <a16:creationId xmlns:a16="http://schemas.microsoft.com/office/drawing/2014/main" id="{3731B424-12A7-4122-88AD-F53D808FFDA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B874385-B0D5-4B5A-A20F-0EB5EE970E78}"/>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318547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F599-08BE-42C7-A334-81FE2107C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6A6A3-A17A-4BCC-AF61-08D2D32B1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3EB70EC-F9ED-443C-AFF1-77F70483E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712D93-A447-4F79-80FA-3A56EBEC44CE}"/>
              </a:ext>
            </a:extLst>
          </p:cNvPr>
          <p:cNvSpPr>
            <a:spLocks noGrp="1"/>
          </p:cNvSpPr>
          <p:nvPr>
            <p:ph type="dt" sz="half" idx="10"/>
          </p:nvPr>
        </p:nvSpPr>
        <p:spPr/>
        <p:txBody>
          <a:bodyPr/>
          <a:lstStyle/>
          <a:p>
            <a:fld id="{A1A4FB9E-7D0F-48A4-8231-C76449A1B4E8}" type="datetimeFigureOut">
              <a:rPr lang="en-GB" smtClean="0"/>
              <a:pPr/>
              <a:t>13/03/2023</a:t>
            </a:fld>
            <a:endParaRPr lang="en-GB" dirty="0"/>
          </a:p>
        </p:txBody>
      </p:sp>
      <p:sp>
        <p:nvSpPr>
          <p:cNvPr id="6" name="Footer Placeholder 5">
            <a:extLst>
              <a:ext uri="{FF2B5EF4-FFF2-40B4-BE49-F238E27FC236}">
                <a16:creationId xmlns:a16="http://schemas.microsoft.com/office/drawing/2014/main" id="{29DF4C7A-2129-4204-AAD3-A70DC37D4C8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6F03F7A-0C96-4148-9AA7-EFFA0C363914}"/>
              </a:ext>
            </a:extLst>
          </p:cNvPr>
          <p:cNvSpPr>
            <a:spLocks noGrp="1"/>
          </p:cNvSpPr>
          <p:nvPr>
            <p:ph type="sldNum" sz="quarter" idx="12"/>
          </p:nvPr>
        </p:nvSpPr>
        <p:spPr/>
        <p:txBody>
          <a:body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288948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1.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ags" Target="../tags/tag1.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308B0-D90C-49DC-8B63-ECE95E09D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BABCD1-E9CF-4D39-81C9-5AC8F2C335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80A39B-C557-4052-9DD7-C1C606E54B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4FB9E-7D0F-48A4-8231-C76449A1B4E8}" type="datetimeFigureOut">
              <a:rPr lang="en-GB" smtClean="0"/>
              <a:pPr/>
              <a:t>13/03/2023</a:t>
            </a:fld>
            <a:endParaRPr lang="en-GB" dirty="0"/>
          </a:p>
        </p:txBody>
      </p:sp>
      <p:sp>
        <p:nvSpPr>
          <p:cNvPr id="5" name="Footer Placeholder 4">
            <a:extLst>
              <a:ext uri="{FF2B5EF4-FFF2-40B4-BE49-F238E27FC236}">
                <a16:creationId xmlns:a16="http://schemas.microsoft.com/office/drawing/2014/main" id="{98DD35FF-9021-4BC8-B1BE-95448E16EA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A8B269A-B59B-415B-8DB9-29636003FE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196D4-4510-4E86-BB94-998E83BB6D82}" type="slidenum">
              <a:rPr lang="en-GB" smtClean="0"/>
              <a:pPr/>
              <a:t>‹#›</a:t>
            </a:fld>
            <a:endParaRPr lang="en-GB" dirty="0"/>
          </a:p>
        </p:txBody>
      </p:sp>
    </p:spTree>
    <p:extLst>
      <p:ext uri="{BB962C8B-B14F-4D97-AF65-F5344CB8AC3E}">
        <p14:creationId xmlns:p14="http://schemas.microsoft.com/office/powerpoint/2010/main" val="58964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240000" y="158240"/>
            <a:ext cx="11712000" cy="5619761"/>
          </a:xfrm>
          <a:prstGeom prst="rect">
            <a:avLst/>
          </a:prstGeom>
          <a:solidFill>
            <a:srgbClr val="F6F5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Espace réservé du titre 1"/>
          <p:cNvSpPr>
            <a:spLocks noGrp="1"/>
          </p:cNvSpPr>
          <p:nvPr>
            <p:ph type="title"/>
          </p:nvPr>
        </p:nvSpPr>
        <p:spPr>
          <a:xfrm>
            <a:off x="911424" y="368301"/>
            <a:ext cx="10369152" cy="921966"/>
          </a:xfrm>
          <a:prstGeom prst="rect">
            <a:avLst/>
          </a:prstGeom>
        </p:spPr>
        <p:txBody>
          <a:bodyPr vert="horz" lIns="0" tIns="0" rIns="0" bIns="0" rtlCol="0" anchor="ctr" anchorCtr="0">
            <a:noAutofit/>
          </a:bodyPr>
          <a:lstStyle/>
          <a:p>
            <a:r>
              <a:rPr lang="en-CA" noProof="1"/>
              <a:t>Click to edit Master title style</a:t>
            </a:r>
          </a:p>
        </p:txBody>
      </p:sp>
      <p:sp>
        <p:nvSpPr>
          <p:cNvPr id="10" name="Espace réservé du texte 2"/>
          <p:cNvSpPr>
            <a:spLocks noGrp="1"/>
          </p:cNvSpPr>
          <p:nvPr>
            <p:ph type="body" idx="1"/>
          </p:nvPr>
        </p:nvSpPr>
        <p:spPr>
          <a:xfrm>
            <a:off x="911424" y="1457064"/>
            <a:ext cx="10369152" cy="4167449"/>
          </a:xfrm>
          <a:prstGeom prst="rect">
            <a:avLst/>
          </a:prstGeom>
        </p:spPr>
        <p:txBody>
          <a:bodyPr vert="horz" lIns="0" tIns="0" rIns="0" bIns="0" rtlCol="0">
            <a:noAutofit/>
          </a:bodyPr>
          <a:lstStyle/>
          <a:p>
            <a:pPr lvl="0"/>
            <a:r>
              <a:rPr lang="en-CA" noProof="0"/>
              <a:t>Subtitle </a:t>
            </a:r>
          </a:p>
          <a:p>
            <a:pPr lvl="1"/>
            <a:r>
              <a:rPr lang="en-CA" noProof="0"/>
              <a:t>Normal text</a:t>
            </a:r>
          </a:p>
          <a:p>
            <a:pPr lvl="2"/>
            <a:r>
              <a:rPr lang="en-CA" noProof="0"/>
              <a:t>Second level</a:t>
            </a:r>
          </a:p>
          <a:p>
            <a:pPr lvl="3"/>
            <a:r>
              <a:rPr lang="en-CA" noProof="0"/>
              <a:t>Third level</a:t>
            </a:r>
          </a:p>
          <a:p>
            <a:pPr lvl="4"/>
            <a:r>
              <a:rPr lang="en-CA" noProof="0"/>
              <a:t>Fourth level</a:t>
            </a:r>
          </a:p>
          <a:p>
            <a:pPr lvl="5"/>
            <a:r>
              <a:rPr lang="en-CA" noProof="0"/>
              <a:t>Fifth level</a:t>
            </a:r>
          </a:p>
          <a:p>
            <a:pPr lvl="6"/>
            <a:r>
              <a:rPr lang="en-CA" noProof="0"/>
              <a:t>Sixth level</a:t>
            </a:r>
          </a:p>
        </p:txBody>
      </p:sp>
      <p:sp>
        <p:nvSpPr>
          <p:cNvPr id="12"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US" dirty="0"/>
              <a:t>Change Footer here: Insert &gt; Header and Footer (delete if none) </a:t>
            </a:r>
            <a:endParaRPr lang="en-CA" dirty="0"/>
          </a:p>
        </p:txBody>
      </p:sp>
      <p:grpSp>
        <p:nvGrpSpPr>
          <p:cNvPr id="16" name="Group 15"/>
          <p:cNvGrpSpPr/>
          <p:nvPr userDrawn="1"/>
        </p:nvGrpSpPr>
        <p:grpSpPr>
          <a:xfrm>
            <a:off x="10068209" y="5892668"/>
            <a:ext cx="1543923" cy="732181"/>
            <a:chOff x="7241120" y="5892668"/>
            <a:chExt cx="1543923" cy="732181"/>
          </a:xfrm>
        </p:grpSpPr>
        <p:cxnSp>
          <p:nvCxnSpPr>
            <p:cNvPr id="17" name="Straight Connector 16"/>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4" name="Espace réservé du numéro de diapositive 5"/>
          <p:cNvSpPr>
            <a:spLocks noGrp="1"/>
          </p:cNvSpPr>
          <p:nvPr>
            <p:ph type="sldNum" sz="quarter" idx="4"/>
          </p:nvPr>
        </p:nvSpPr>
        <p:spPr>
          <a:xfrm>
            <a:off x="11473952" y="6481207"/>
            <a:ext cx="478699" cy="189765"/>
          </a:xfrm>
          <a:prstGeom prst="rect">
            <a:avLst/>
          </a:prstGeom>
        </p:spPr>
        <p:txBody>
          <a:bodyPr vert="horz" lIns="0" tIns="0" rIns="0" bIns="0" rtlCol="0" anchor="b" anchorCtr="0"/>
          <a:lstStyle>
            <a:lvl1pPr algn="r">
              <a:defRPr sz="800" baseline="0">
                <a:solidFill>
                  <a:schemeClr val="tx2"/>
                </a:solidFill>
                <a:latin typeface="Arial" pitchFamily="34" charset="0"/>
              </a:defRPr>
            </a:lvl1pPr>
          </a:lstStyle>
          <a:p>
            <a:fld id="{8E9205E6-0D8F-4FE6-AE74-F8DC77F0BF6E}" type="slidenum">
              <a:rPr lang="en-CA" smtClean="0"/>
              <a:pPr/>
              <a:t>‹#›</a:t>
            </a:fld>
            <a:endParaRPr lang="en-CA" dirty="0"/>
          </a:p>
        </p:txBody>
      </p:sp>
      <p:pic>
        <p:nvPicPr>
          <p:cNvPr id="13" name="Picture 12" descr="Dark_blue_SNC_atkins_log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39340" y="5970271"/>
            <a:ext cx="2277483" cy="579569"/>
          </a:xfrm>
          <a:prstGeom prst="rect">
            <a:avLst/>
          </a:prstGeom>
        </p:spPr>
      </p:pic>
    </p:spTree>
    <p:custDataLst>
      <p:tags r:id="rId25"/>
    </p:custDataLst>
    <p:extLst>
      <p:ext uri="{BB962C8B-B14F-4D97-AF65-F5344CB8AC3E}">
        <p14:creationId xmlns:p14="http://schemas.microsoft.com/office/powerpoint/2010/main" val="3547183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p:titleStyle>
    <p:bodyStyle>
      <a:lvl1pPr marL="0" indent="0" algn="l" defTabSz="914400" rtl="0" eaLnBrk="1" latinLnBrk="0" hangingPunct="1">
        <a:lnSpc>
          <a:spcPts val="2200"/>
        </a:lnSpc>
        <a:spcBef>
          <a:spcPts val="600"/>
        </a:spcBef>
        <a:spcAft>
          <a:spcPts val="600"/>
        </a:spcAft>
        <a:buClr>
          <a:schemeClr val="bg1"/>
        </a:buClr>
        <a:buSzPct val="25000"/>
        <a:buFont typeface="Arial"/>
        <a:buNone/>
        <a:defRPr sz="2000" b="0" i="0" kern="1200" cap="none" spc="0" baseline="0">
          <a:solidFill>
            <a:schemeClr val="tx2"/>
          </a:solidFill>
          <a:latin typeface="Arial" pitchFamily="34" charset="0"/>
          <a:ea typeface="+mn-ea"/>
          <a:cs typeface="+mn-cs"/>
        </a:defRPr>
      </a:lvl1pPr>
      <a:lvl2pPr marL="0" marR="0" indent="0" algn="l" defTabSz="914400" rtl="0" eaLnBrk="1" fontAlgn="auto" latinLnBrk="0" hangingPunct="1">
        <a:lnSpc>
          <a:spcPts val="1800"/>
        </a:lnSpc>
        <a:spcBef>
          <a:spcPts val="300"/>
        </a:spcBef>
        <a:spcAft>
          <a:spcPts val="600"/>
        </a:spcAft>
        <a:buClr>
          <a:schemeClr val="bg1"/>
        </a:buClr>
        <a:buSzPct val="25000"/>
        <a:buFont typeface="Arial"/>
        <a:buNone/>
        <a:tabLst/>
        <a:defRPr sz="1500" b="0" kern="1200" baseline="0">
          <a:solidFill>
            <a:schemeClr val="tx2"/>
          </a:solidFill>
          <a:latin typeface="Arial" pitchFamily="34" charset="0"/>
          <a:ea typeface="+mn-ea"/>
          <a:cs typeface="+mn-cs"/>
        </a:defRPr>
      </a:lvl2pPr>
      <a:lvl3pPr marL="176400" indent="-17640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3pPr>
      <a:lvl4pPr marL="344488" indent="-17145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4pPr>
      <a:lvl5pPr marL="517525" indent="-173038" algn="l" defTabSz="914400" rtl="0" eaLnBrk="1" latinLnBrk="0" hangingPunct="1">
        <a:lnSpc>
          <a:spcPts val="1800"/>
        </a:lnSpc>
        <a:spcBef>
          <a:spcPts val="150"/>
        </a:spcBef>
        <a:spcAft>
          <a:spcPts val="300"/>
        </a:spcAft>
        <a:buClr>
          <a:schemeClr val="accent2"/>
        </a:buClr>
        <a:buFont typeface="Lucida Grande"/>
        <a:buChar char="›"/>
        <a:defRPr sz="1500" i="1" kern="1200">
          <a:solidFill>
            <a:schemeClr val="tx2"/>
          </a:solidFill>
          <a:latin typeface="Arial" pitchFamily="34" charset="0"/>
          <a:ea typeface="+mn-ea"/>
          <a:cs typeface="+mn-cs"/>
        </a:defRPr>
      </a:lvl5pPr>
      <a:lvl6pPr marL="688975" indent="-171450" algn="l" defTabSz="914400" rtl="0" eaLnBrk="1" latinLnBrk="0" hangingPunct="1">
        <a:lnSpc>
          <a:spcPts val="1800"/>
        </a:lnSpc>
        <a:spcBef>
          <a:spcPts val="150"/>
        </a:spcBef>
        <a:spcAft>
          <a:spcPts val="300"/>
        </a:spcAft>
        <a:buClr>
          <a:schemeClr val="accent2"/>
        </a:buClr>
        <a:buFont typeface="Lucida Grande"/>
        <a:buChar char="›"/>
        <a:defRPr sz="1500" i="1" kern="1200" baseline="0">
          <a:solidFill>
            <a:schemeClr val="tx2"/>
          </a:solidFill>
          <a:latin typeface="Arial" pitchFamily="34" charset="0"/>
          <a:ea typeface="+mn-ea"/>
          <a:cs typeface="Arial" pitchFamily="34" charset="0"/>
        </a:defRPr>
      </a:lvl6pPr>
      <a:lvl7pPr marL="688975" indent="-171450" algn="l" defTabSz="914400" rtl="0" eaLnBrk="1" latinLnBrk="0" hangingPunct="1">
        <a:lnSpc>
          <a:spcPts val="1500"/>
        </a:lnSpc>
        <a:spcBef>
          <a:spcPts val="150"/>
        </a:spcBef>
        <a:spcAft>
          <a:spcPts val="300"/>
        </a:spcAft>
        <a:buFont typeface="Arial" pitchFamily="34" charset="0"/>
        <a:buChar char="•"/>
        <a:defRPr sz="1200" b="0" kern="1200" baseline="0">
          <a:solidFill>
            <a:schemeClr val="tx2"/>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32">
          <p15:clr>
            <a:srgbClr val="F26B43"/>
          </p15:clr>
        </p15:guide>
        <p15:guide id="4" pos="575">
          <p15:clr>
            <a:srgbClr val="F26B43"/>
          </p15:clr>
        </p15:guide>
        <p15:guide id="5" pos="7105">
          <p15:clr>
            <a:srgbClr val="F26B43"/>
          </p15:clr>
        </p15:guide>
        <p15:guide id="6" orient="horz" pos="3543">
          <p15:clr>
            <a:srgbClr val="F26B43"/>
          </p15:clr>
        </p15:guide>
        <p15:guide id="7" orient="horz" pos="913">
          <p15:clr>
            <a:srgbClr val="F26B43"/>
          </p15:clr>
        </p15:guide>
        <p15:guide id="8"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5.jpeg"/></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15.emf"/><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19.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jpeg"/><Relationship Id="rId34" Type="http://schemas.openxmlformats.org/officeDocument/2006/relationships/image" Target="../media/image54.png"/><Relationship Id="rId42" Type="http://schemas.openxmlformats.org/officeDocument/2006/relationships/image" Target="../media/image62.jpeg"/><Relationship Id="rId7" Type="http://schemas.openxmlformats.org/officeDocument/2006/relationships/image" Target="../media/image27.jpeg"/><Relationship Id="rId2" Type="http://schemas.openxmlformats.org/officeDocument/2006/relationships/image" Target="../media/image12.emf"/><Relationship Id="rId16" Type="http://schemas.openxmlformats.org/officeDocument/2006/relationships/image" Target="../media/image36.jpeg"/><Relationship Id="rId20" Type="http://schemas.openxmlformats.org/officeDocument/2006/relationships/image" Target="../media/image40.png"/><Relationship Id="rId29" Type="http://schemas.openxmlformats.org/officeDocument/2006/relationships/image" Target="../media/image49.png"/><Relationship Id="rId41"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jpeg"/><Relationship Id="rId37" Type="http://schemas.openxmlformats.org/officeDocument/2006/relationships/image" Target="../media/image57.png"/><Relationship Id="rId40" Type="http://schemas.openxmlformats.org/officeDocument/2006/relationships/image" Target="../media/image60.png"/><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4" Type="http://schemas.openxmlformats.org/officeDocument/2006/relationships/image" Target="../media/image64.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8" Type="http://schemas.openxmlformats.org/officeDocument/2006/relationships/image" Target="../media/image28.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jpeg"/><Relationship Id="rId38"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emf"/><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9.png"/><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32422" y="6296331"/>
            <a:ext cx="1469876" cy="52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GB" dirty="0"/>
          </a:p>
        </p:txBody>
      </p:sp>
      <p:sp>
        <p:nvSpPr>
          <p:cNvPr id="13" name="TextBox 12"/>
          <p:cNvSpPr txBox="1"/>
          <p:nvPr/>
        </p:nvSpPr>
        <p:spPr>
          <a:xfrm>
            <a:off x="1485900" y="6100763"/>
            <a:ext cx="2814638" cy="500062"/>
          </a:xfrm>
          <a:prstGeom prst="rect">
            <a:avLst/>
          </a:prstGeom>
          <a:noFill/>
        </p:spPr>
        <p:txBody>
          <a:bodyPr wrap="square" lIns="0" tIns="0" rIns="0" bIns="0" rtlCol="0">
            <a:noAutofit/>
          </a:bodyPr>
          <a:lstStyle/>
          <a:p>
            <a:endParaRPr lang="en-GB" dirty="0">
              <a:latin typeface="AECOM Sans" panose="020B0504020202020204" pitchFamily="34" charset="0"/>
              <a:cs typeface="AECOM Sans" panose="020B0504020202020204" pitchFamily="34" charset="0"/>
            </a:endParaRPr>
          </a:p>
        </p:txBody>
      </p:sp>
      <p:sp>
        <p:nvSpPr>
          <p:cNvPr id="12" name="Content Placeholder 1"/>
          <p:cNvSpPr txBox="1">
            <a:spLocks/>
          </p:cNvSpPr>
          <p:nvPr/>
        </p:nvSpPr>
        <p:spPr>
          <a:xfrm>
            <a:off x="-51516" y="-15515"/>
            <a:ext cx="12243516" cy="6870699"/>
          </a:xfrm>
          <a:prstGeom prst="rect">
            <a:avLst/>
          </a:prstGeom>
          <a:solidFill>
            <a:srgbClr val="01BEDB"/>
          </a:solidFill>
        </p:spPr>
        <p:txBody>
          <a:bodyPr vert="horz" lIns="84458" tIns="84458" rIns="84458" bIns="84458" rtlCol="0">
            <a:noAutofit/>
          </a:bodyPr>
          <a:lstStyle>
            <a:lvl1pPr marL="231775" indent="-231775" algn="l" defTabSz="914400" rtl="0" eaLnBrk="1" latinLnBrk="0" hangingPunct="1">
              <a:spcBef>
                <a:spcPts val="600"/>
              </a:spcBef>
              <a:buFont typeface="Arial" pitchFamily="34" charset="0"/>
              <a:buChar char="–"/>
              <a:defRPr sz="20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600"/>
              </a:spcBef>
              <a:buFont typeface="Arial" pitchFamily="34" charset="0"/>
              <a:buChar char="•"/>
              <a:defRPr sz="18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ts val="600"/>
              </a:spcBef>
              <a:buFont typeface="Courier New" panose="02070309020205020404" pitchFamily="49" charset="0"/>
              <a:buChar char="o"/>
              <a:defRPr sz="16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ts val="600"/>
              </a:spcBef>
              <a:buFont typeface="Arial"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buNone/>
            </a:pPr>
            <a:endParaRPr lang="en-GB" sz="1400" dirty="0">
              <a:solidFill>
                <a:schemeClr val="bg1"/>
              </a:solidFill>
              <a:latin typeface="Gill Sans MT" panose="020B0502020104020203" pitchFamily="34" charset="0"/>
              <a:ea typeface="AECOM Sans" panose="020B0504020202020204" pitchFamily="34" charset="0"/>
              <a:cs typeface="AECOM Sans" panose="020B0504020202020204" pitchFamily="34" charset="0"/>
            </a:endParaRPr>
          </a:p>
        </p:txBody>
      </p:sp>
      <p:sp>
        <p:nvSpPr>
          <p:cNvPr id="18" name="TextBox 17">
            <a:extLst>
              <a:ext uri="{FF2B5EF4-FFF2-40B4-BE49-F238E27FC236}">
                <a16:creationId xmlns:a16="http://schemas.microsoft.com/office/drawing/2014/main" id="{6614B4D5-6C4F-4A52-8456-95962CBC94FF}"/>
              </a:ext>
            </a:extLst>
          </p:cNvPr>
          <p:cNvSpPr txBox="1"/>
          <p:nvPr/>
        </p:nvSpPr>
        <p:spPr>
          <a:xfrm>
            <a:off x="1143000" y="4183444"/>
            <a:ext cx="9905999" cy="711491"/>
          </a:xfrm>
          <a:prstGeom prst="rect">
            <a:avLst/>
          </a:prstGeom>
          <a:noFill/>
        </p:spPr>
        <p:txBody>
          <a:bodyPr wrap="square" lIns="0" tIns="0" rIns="0" bIns="0" rtlCol="0">
            <a:noAutofit/>
          </a:bodyPr>
          <a:lstStyle/>
          <a:p>
            <a:pPr algn="ctr"/>
            <a:r>
              <a:rPr lang="en-GB" sz="26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Capability Statement</a:t>
            </a:r>
          </a:p>
          <a:p>
            <a:pPr algn="ctr"/>
            <a:r>
              <a:rPr lang="en-GB" sz="26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April 2023</a:t>
            </a:r>
          </a:p>
        </p:txBody>
      </p:sp>
      <p:sp>
        <p:nvSpPr>
          <p:cNvPr id="21" name="TextBox 20">
            <a:extLst>
              <a:ext uri="{FF2B5EF4-FFF2-40B4-BE49-F238E27FC236}">
                <a16:creationId xmlns:a16="http://schemas.microsoft.com/office/drawing/2014/main" id="{CA2CE0FB-9218-41B0-B818-EB18367BF2BB}"/>
              </a:ext>
            </a:extLst>
          </p:cNvPr>
          <p:cNvSpPr txBox="1"/>
          <p:nvPr/>
        </p:nvSpPr>
        <p:spPr>
          <a:xfrm>
            <a:off x="1143000" y="1304834"/>
            <a:ext cx="9905999" cy="741582"/>
          </a:xfrm>
          <a:prstGeom prst="rect">
            <a:avLst/>
          </a:prstGeom>
          <a:noFill/>
        </p:spPr>
        <p:txBody>
          <a:bodyPr wrap="square" lIns="0" tIns="0" rIns="0" bIns="0" rtlCol="0">
            <a:noAutofit/>
          </a:bodyPr>
          <a:lstStyle/>
          <a:p>
            <a:pPr algn="ctr"/>
            <a:r>
              <a:rPr lang="en-GB" sz="2600" b="1" dirty="0" err="1">
                <a:solidFill>
                  <a:schemeClr val="bg1"/>
                </a:solidFill>
                <a:latin typeface="Segoe UI Historic" pitchFamily="34" charset="0"/>
                <a:ea typeface="Segoe UI Historic" pitchFamily="34" charset="0"/>
                <a:cs typeface="Segoe UI Historic" pitchFamily="34" charset="0"/>
              </a:rPr>
              <a:t>Priestland</a:t>
            </a:r>
            <a:r>
              <a:rPr lang="en-GB" sz="2600" b="1" dirty="0">
                <a:solidFill>
                  <a:schemeClr val="bg1"/>
                </a:solidFill>
                <a:latin typeface="Segoe UI Historic" pitchFamily="34" charset="0"/>
                <a:ea typeface="Segoe UI Historic" pitchFamily="34" charset="0"/>
                <a:cs typeface="Segoe UI Historic" pitchFamily="34" charset="0"/>
              </a:rPr>
              <a:t> Consulting Ltd</a:t>
            </a:r>
          </a:p>
        </p:txBody>
      </p:sp>
      <p:pic>
        <p:nvPicPr>
          <p:cNvPr id="2" name="Picture 1">
            <a:extLst>
              <a:ext uri="{FF2B5EF4-FFF2-40B4-BE49-F238E27FC236}">
                <a16:creationId xmlns:a16="http://schemas.microsoft.com/office/drawing/2014/main" id="{CFD2168E-3393-2E40-9777-2ABE6CE5A7A8}"/>
              </a:ext>
            </a:extLst>
          </p:cNvPr>
          <p:cNvPicPr>
            <a:picLocks noChangeAspect="1"/>
          </p:cNvPicPr>
          <p:nvPr/>
        </p:nvPicPr>
        <p:blipFill>
          <a:blip r:embed="rId2"/>
          <a:stretch>
            <a:fillRect/>
          </a:stretch>
        </p:blipFill>
        <p:spPr>
          <a:xfrm>
            <a:off x="5416550" y="2435480"/>
            <a:ext cx="1358900" cy="1358900"/>
          </a:xfrm>
          <a:prstGeom prst="rect">
            <a:avLst/>
          </a:prstGeom>
        </p:spPr>
      </p:pic>
      <p:pic>
        <p:nvPicPr>
          <p:cNvPr id="5" name="Picture 4">
            <a:extLst>
              <a:ext uri="{FF2B5EF4-FFF2-40B4-BE49-F238E27FC236}">
                <a16:creationId xmlns:a16="http://schemas.microsoft.com/office/drawing/2014/main" id="{0C39B99C-B7D9-EC47-BEF3-A775AE46E48E}"/>
              </a:ext>
            </a:extLst>
          </p:cNvPr>
          <p:cNvPicPr>
            <a:picLocks noChangeAspect="1"/>
          </p:cNvPicPr>
          <p:nvPr/>
        </p:nvPicPr>
        <p:blipFill>
          <a:blip r:embed="rId3"/>
          <a:stretch>
            <a:fillRect/>
          </a:stretch>
        </p:blipFill>
        <p:spPr>
          <a:xfrm>
            <a:off x="-51516" y="5332684"/>
            <a:ext cx="12217757" cy="1522501"/>
          </a:xfrm>
          <a:prstGeom prst="rect">
            <a:avLst/>
          </a:prstGeom>
        </p:spPr>
      </p:pic>
    </p:spTree>
    <p:extLst>
      <p:ext uri="{BB962C8B-B14F-4D97-AF65-F5344CB8AC3E}">
        <p14:creationId xmlns:p14="http://schemas.microsoft.com/office/powerpoint/2010/main" val="3498299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1773C0F-7782-CC46-B3A2-82CB4CCEB9C1}"/>
              </a:ext>
            </a:extLst>
          </p:cNvPr>
          <p:cNvPicPr>
            <a:picLocks noChangeAspect="1"/>
          </p:cNvPicPr>
          <p:nvPr/>
        </p:nvPicPr>
        <p:blipFill>
          <a:blip r:embed="rId2"/>
          <a:stretch>
            <a:fillRect/>
          </a:stretch>
        </p:blipFill>
        <p:spPr>
          <a:xfrm>
            <a:off x="0" y="5759863"/>
            <a:ext cx="12192000" cy="1112684"/>
          </a:xfrm>
          <a:prstGeom prst="rect">
            <a:avLst/>
          </a:prstGeom>
        </p:spPr>
      </p:pic>
      <p:sp>
        <p:nvSpPr>
          <p:cNvPr id="18" name="TextBox 17">
            <a:extLst>
              <a:ext uri="{FF2B5EF4-FFF2-40B4-BE49-F238E27FC236}">
                <a16:creationId xmlns:a16="http://schemas.microsoft.com/office/drawing/2014/main" id="{730DC63C-AAC4-9998-0322-49ED03CAB79A}"/>
              </a:ext>
            </a:extLst>
          </p:cNvPr>
          <p:cNvSpPr txBox="1"/>
          <p:nvPr/>
        </p:nvSpPr>
        <p:spPr>
          <a:xfrm>
            <a:off x="9878282" y="1308831"/>
            <a:ext cx="1700687" cy="430887"/>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Andrew “Rusty” Patterson</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2050" name="Picture 2" descr="Richard Lane">
            <a:extLst>
              <a:ext uri="{FF2B5EF4-FFF2-40B4-BE49-F238E27FC236}">
                <a16:creationId xmlns:a16="http://schemas.microsoft.com/office/drawing/2014/main" id="{40C10D1D-4499-262B-F869-A2023A599371}"/>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367562" y="1233981"/>
            <a:ext cx="1303315" cy="1303315"/>
          </a:xfrm>
          <a:prstGeom prst="rect">
            <a:avLst/>
          </a:prstGeom>
          <a:ln w="15875">
            <a:solidFill>
              <a:srgbClr val="01BEDB"/>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10</a:t>
            </a:fld>
            <a:endParaRPr lang="en-US" dirty="0">
              <a:solidFill>
                <a:srgbClr val="00B5E2"/>
              </a:solidFill>
              <a:latin typeface="Gill Sans MT" panose="020B0502020104020203" pitchFamily="34" charset="0"/>
            </a:endParaRPr>
          </a:p>
        </p:txBody>
      </p:sp>
      <p:pic>
        <p:nvPicPr>
          <p:cNvPr id="53" name="Picture 52" descr="JP profile.jpg">
            <a:extLst>
              <a:ext uri="{FF2B5EF4-FFF2-40B4-BE49-F238E27FC236}">
                <a16:creationId xmlns:a16="http://schemas.microsoft.com/office/drawing/2014/main" id="{1DFCEE1C-9008-491A-853F-8FF95673FC8E}"/>
              </a:ext>
            </a:extLst>
          </p:cNvPr>
          <p:cNvPicPr>
            <a:picLocks noChangeAspect="1"/>
          </p:cNvPicPr>
          <p:nvPr/>
        </p:nvPicPr>
        <p:blipFill>
          <a:blip r:embed="rId4" cstate="print">
            <a:grayscl/>
          </a:blip>
          <a:srcRect l="8467" b="8287"/>
          <a:stretch>
            <a:fillRect/>
          </a:stretch>
        </p:blipFill>
        <p:spPr>
          <a:xfrm>
            <a:off x="305459" y="1229950"/>
            <a:ext cx="901767" cy="1129645"/>
          </a:xfrm>
          <a:prstGeom prst="rect">
            <a:avLst/>
          </a:prstGeom>
          <a:ln w="15875">
            <a:noFill/>
          </a:ln>
        </p:spPr>
      </p:pic>
      <p:sp>
        <p:nvSpPr>
          <p:cNvPr id="34" name="Rectangle 33">
            <a:extLst>
              <a:ext uri="{FF2B5EF4-FFF2-40B4-BE49-F238E27FC236}">
                <a16:creationId xmlns:a16="http://schemas.microsoft.com/office/drawing/2014/main" id="{F1820A6D-8798-4521-A0D0-7D4704CA4E26}"/>
              </a:ext>
            </a:extLst>
          </p:cNvPr>
          <p:cNvSpPr/>
          <p:nvPr/>
        </p:nvSpPr>
        <p:spPr>
          <a:xfrm>
            <a:off x="4369423" y="2773002"/>
            <a:ext cx="3534176" cy="2215991"/>
          </a:xfrm>
          <a:prstGeom prst="rect">
            <a:avLst/>
          </a:prstGeom>
        </p:spPr>
        <p:txBody>
          <a:bodyPr wrap="square" lIns="0" tIns="0" rIns="0" bIns="0">
            <a:spAutoFit/>
          </a:bodyPr>
          <a:lstStyle/>
          <a:p>
            <a:pPr>
              <a:spcBef>
                <a:spcPts val="200"/>
              </a:spcBef>
              <a:spcAft>
                <a:spcPts val="200"/>
              </a:spcAft>
            </a:pPr>
            <a:r>
              <a:rPr lang="en-US" sz="1200" b="1" dirty="0">
                <a:latin typeface="Segoe UI Historic" panose="020B0502040204020203" pitchFamily="34" charset="0"/>
                <a:ea typeface="Segoe UI Historic" panose="020B0502040204020203" pitchFamily="34" charset="0"/>
                <a:cs typeface="Segoe UI Historic" panose="020B0502040204020203" pitchFamily="34" charset="0"/>
              </a:rPr>
              <a:t>Richard</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spent nearly 15 years at Autodesk before moving into strategy and change management, with particular expertise around BIM.  He was the </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programme</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manager for the EU BIM Task Group, and is currently working with the Centre for Digital Built Britain in sharing the UK's experience on BIM and digital transformation of construction with governments across Europe, Latin America and Asia.  Richard will act as a peer reviewer for the developing strategy, with a particular emphasis on the viability and connectivity of the technologies proposed.  This will include the business case for its deployment.</a:t>
            </a:r>
            <a:endParaRPr lang="en-GB"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6" name="TextBox 25">
            <a:extLst>
              <a:ext uri="{FF2B5EF4-FFF2-40B4-BE49-F238E27FC236}">
                <a16:creationId xmlns:a16="http://schemas.microsoft.com/office/drawing/2014/main" id="{416CA1C6-5773-4EF7-99EF-72F05DEDF966}"/>
              </a:ext>
            </a:extLst>
          </p:cNvPr>
          <p:cNvSpPr txBox="1"/>
          <p:nvPr/>
        </p:nvSpPr>
        <p:spPr>
          <a:xfrm>
            <a:off x="1" y="438618"/>
            <a:ext cx="12191999"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Our consultants</a:t>
            </a:r>
          </a:p>
        </p:txBody>
      </p:sp>
      <p:pic>
        <p:nvPicPr>
          <p:cNvPr id="23" name="Picture 4" descr="JOHN ROBERTS">
            <a:extLst>
              <a:ext uri="{FF2B5EF4-FFF2-40B4-BE49-F238E27FC236}">
                <a16:creationId xmlns:a16="http://schemas.microsoft.com/office/drawing/2014/main" id="{8B48FAD4-B0D3-444D-B95C-4230700D5248}"/>
              </a:ext>
            </a:extLst>
          </p:cNvPr>
          <p:cNvPicPr>
            <a:picLocks noChangeArrowheads="1"/>
          </p:cNvPicPr>
          <p:nvPr/>
        </p:nvPicPr>
        <p:blipFill>
          <a:blip r:embed="rId5" cstate="print">
            <a:grayscl/>
            <a:extLst>
              <a:ext uri="{28A0092B-C50C-407E-A947-70E740481C1C}">
                <a14:useLocalDpi xmlns:a14="http://schemas.microsoft.com/office/drawing/2010/main" val="0"/>
              </a:ext>
            </a:extLst>
          </a:blip>
          <a:srcRect/>
          <a:stretch/>
        </p:blipFill>
        <p:spPr bwMode="auto">
          <a:xfrm>
            <a:off x="317745" y="1219584"/>
            <a:ext cx="1361643" cy="1358701"/>
          </a:xfrm>
          <a:prstGeom prst="rect">
            <a:avLst/>
          </a:prstGeom>
          <a:ln w="15875">
            <a:solidFill>
              <a:srgbClr val="01BEDB"/>
            </a:solidFill>
          </a:ln>
        </p:spPr>
      </p:pic>
      <p:sp>
        <p:nvSpPr>
          <p:cNvPr id="24" name="TextBox 23">
            <a:extLst>
              <a:ext uri="{FF2B5EF4-FFF2-40B4-BE49-F238E27FC236}">
                <a16:creationId xmlns:a16="http://schemas.microsoft.com/office/drawing/2014/main" id="{E838FB80-12C8-489C-91A6-92DAD6098796}"/>
              </a:ext>
            </a:extLst>
          </p:cNvPr>
          <p:cNvSpPr txBox="1"/>
          <p:nvPr/>
        </p:nvSpPr>
        <p:spPr>
          <a:xfrm>
            <a:off x="5953998" y="1312498"/>
            <a:ext cx="1700687" cy="215444"/>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Richard Lane</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5" name="TextBox 24">
            <a:extLst>
              <a:ext uri="{FF2B5EF4-FFF2-40B4-BE49-F238E27FC236}">
                <a16:creationId xmlns:a16="http://schemas.microsoft.com/office/drawing/2014/main" id="{9E86BC3F-2739-43DE-B602-99EB2E3A938A}"/>
              </a:ext>
            </a:extLst>
          </p:cNvPr>
          <p:cNvSpPr txBox="1"/>
          <p:nvPr/>
        </p:nvSpPr>
        <p:spPr>
          <a:xfrm>
            <a:off x="5953999" y="1604145"/>
            <a:ext cx="1303866" cy="34032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BIM technical specialist</a:t>
            </a:r>
          </a:p>
        </p:txBody>
      </p:sp>
      <p:sp>
        <p:nvSpPr>
          <p:cNvPr id="39" name="TextBox 38">
            <a:extLst>
              <a:ext uri="{FF2B5EF4-FFF2-40B4-BE49-F238E27FC236}">
                <a16:creationId xmlns:a16="http://schemas.microsoft.com/office/drawing/2014/main" id="{7C80A984-9602-472F-AB96-4F59BFF2EEA3}"/>
              </a:ext>
            </a:extLst>
          </p:cNvPr>
          <p:cNvSpPr txBox="1"/>
          <p:nvPr/>
        </p:nvSpPr>
        <p:spPr>
          <a:xfrm>
            <a:off x="1962509" y="1323416"/>
            <a:ext cx="1700687" cy="215444"/>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John Roberts</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0" name="TextBox 39">
            <a:extLst>
              <a:ext uri="{FF2B5EF4-FFF2-40B4-BE49-F238E27FC236}">
                <a16:creationId xmlns:a16="http://schemas.microsoft.com/office/drawing/2014/main" id="{15981AD8-C066-4B12-B9A2-8C6987DA7B94}"/>
              </a:ext>
            </a:extLst>
          </p:cNvPr>
          <p:cNvSpPr txBox="1"/>
          <p:nvPr/>
        </p:nvSpPr>
        <p:spPr>
          <a:xfrm>
            <a:off x="1962510" y="1615063"/>
            <a:ext cx="1475306" cy="34032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Digital design and construction engineer</a:t>
            </a:r>
          </a:p>
        </p:txBody>
      </p:sp>
      <p:sp>
        <p:nvSpPr>
          <p:cNvPr id="61" name="Rectangle 60">
            <a:extLst>
              <a:ext uri="{FF2B5EF4-FFF2-40B4-BE49-F238E27FC236}">
                <a16:creationId xmlns:a16="http://schemas.microsoft.com/office/drawing/2014/main" id="{3CD2E6A2-3402-4425-0059-F642CDF95CDC}"/>
              </a:ext>
            </a:extLst>
          </p:cNvPr>
          <p:cNvSpPr/>
          <p:nvPr/>
        </p:nvSpPr>
        <p:spPr>
          <a:xfrm>
            <a:off x="312185" y="2777451"/>
            <a:ext cx="3693598" cy="2318583"/>
          </a:xfrm>
          <a:prstGeom prst="rect">
            <a:avLst/>
          </a:prstGeom>
        </p:spPr>
        <p:txBody>
          <a:bodyPr wrap="square" lIns="0" tIns="0" rIns="0" bIns="0">
            <a:spAutoFit/>
          </a:bodyPr>
          <a:lstStyle/>
          <a:p>
            <a:pPr defTabSz="1072866">
              <a:spcBef>
                <a:spcPts val="200"/>
              </a:spcBef>
              <a:spcAft>
                <a:spcPts val="200"/>
              </a:spcAft>
            </a:pPr>
            <a:r>
              <a:rPr lang="en-GB" sz="1200" b="1" dirty="0">
                <a:latin typeface="Segoe UI Historic" panose="020B0502040204020203" pitchFamily="34" charset="0"/>
                <a:ea typeface="Segoe UI Historic" panose="020B0502040204020203" pitchFamily="34" charset="0"/>
                <a:cs typeface="Segoe UI Historic" panose="020B0502040204020203" pitchFamily="34" charset="0"/>
              </a:rPr>
              <a:t>John</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has worked as a technical integrator and collaborator at Arup,  Atkins and Laing O’Rourke for 35 years; winning, designing, and delivering innovative products and projects.</a:t>
            </a:r>
          </a:p>
          <a:p>
            <a:pPr defTabSz="1072866">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Until 2020 he was a Director at contractor Laing O’Rourke as Project Technical Leader for several major projects, coordinating the design, manufacturing and digital supply chains.</a:t>
            </a:r>
          </a:p>
          <a:p>
            <a:pPr defTabSz="1072866">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John is a Fellow of the Institution of Civil Engineering and a steering committee member for the International Association of Bridge and Structural engineers.</a:t>
            </a:r>
          </a:p>
        </p:txBody>
      </p:sp>
      <p:pic>
        <p:nvPicPr>
          <p:cNvPr id="17" name="Picture 16">
            <a:extLst>
              <a:ext uri="{FF2B5EF4-FFF2-40B4-BE49-F238E27FC236}">
                <a16:creationId xmlns:a16="http://schemas.microsoft.com/office/drawing/2014/main" id="{1D334C5C-2103-A1A0-8042-E697CECEA29B}"/>
              </a:ext>
            </a:extLst>
          </p:cNvPr>
          <p:cNvPicPr>
            <a:picLocks noChangeAspect="1"/>
          </p:cNvPicPr>
          <p:nvPr/>
        </p:nvPicPr>
        <p:blipFill rotWithShape="1">
          <a:blip r:embed="rId6">
            <a:grayscl/>
          </a:blip>
          <a:srcRect l="7941"/>
          <a:stretch/>
        </p:blipFill>
        <p:spPr>
          <a:xfrm>
            <a:off x="8244481" y="1178121"/>
            <a:ext cx="1350680" cy="1303315"/>
          </a:xfrm>
          <a:prstGeom prst="rect">
            <a:avLst/>
          </a:prstGeom>
          <a:ln w="15875">
            <a:solidFill>
              <a:srgbClr val="01BEDB"/>
            </a:solidFill>
          </a:ln>
        </p:spPr>
      </p:pic>
      <p:sp>
        <p:nvSpPr>
          <p:cNvPr id="19" name="TextBox 18">
            <a:extLst>
              <a:ext uri="{FF2B5EF4-FFF2-40B4-BE49-F238E27FC236}">
                <a16:creationId xmlns:a16="http://schemas.microsoft.com/office/drawing/2014/main" id="{A5607BE0-53B6-B74C-EE2E-AD41F2778EDD}"/>
              </a:ext>
            </a:extLst>
          </p:cNvPr>
          <p:cNvSpPr txBox="1"/>
          <p:nvPr/>
        </p:nvSpPr>
        <p:spPr>
          <a:xfrm>
            <a:off x="9878282" y="1791643"/>
            <a:ext cx="1303866" cy="34032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Highways Subject Matter Expert</a:t>
            </a:r>
          </a:p>
        </p:txBody>
      </p:sp>
      <p:sp>
        <p:nvSpPr>
          <p:cNvPr id="20" name="Rectangle 19">
            <a:extLst>
              <a:ext uri="{FF2B5EF4-FFF2-40B4-BE49-F238E27FC236}">
                <a16:creationId xmlns:a16="http://schemas.microsoft.com/office/drawing/2014/main" id="{B5E0AB30-E60B-D345-9BF5-9A22A0CB5217}"/>
              </a:ext>
            </a:extLst>
          </p:cNvPr>
          <p:cNvSpPr/>
          <p:nvPr/>
        </p:nvSpPr>
        <p:spPr>
          <a:xfrm>
            <a:off x="8244481" y="2731363"/>
            <a:ext cx="3534176" cy="2687915"/>
          </a:xfrm>
          <a:prstGeom prst="rect">
            <a:avLst/>
          </a:prstGeom>
        </p:spPr>
        <p:txBody>
          <a:bodyPr wrap="square" lIns="0" tIns="0" rIns="0" bIns="0">
            <a:spAutoFit/>
          </a:bodyPr>
          <a:lstStyle/>
          <a:p>
            <a:pPr>
              <a:spcBef>
                <a:spcPts val="200"/>
              </a:spcBef>
              <a:spcAft>
                <a:spcPts val="200"/>
              </a:spcAft>
            </a:pPr>
            <a:r>
              <a:rPr lang="en-GB" sz="1200" b="1" dirty="0">
                <a:latin typeface="Segoe UI Historic" panose="020B0502040204020203" pitchFamily="34" charset="0"/>
                <a:ea typeface="Segoe UI Historic" panose="020B0502040204020203" pitchFamily="34" charset="0"/>
                <a:cs typeface="Segoe UI Historic" panose="020B0502040204020203" pitchFamily="34" charset="0"/>
              </a:rPr>
              <a:t>Rusty</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has spent the last 30 years working within the highways sector, initially with Semple and Cochrane Ltd and then with </a:t>
            </a:r>
            <a:r>
              <a:rPr lang="en-GB" sz="1200" dirty="0" err="1">
                <a:latin typeface="Segoe UI Historic" panose="020B0502040204020203" pitchFamily="34" charset="0"/>
                <a:ea typeface="Segoe UI Historic" panose="020B0502040204020203" pitchFamily="34" charset="0"/>
                <a:cs typeface="Segoe UI Historic" panose="020B0502040204020203" pitchFamily="34" charset="0"/>
              </a:rPr>
              <a:t>Mway</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Communications Ltd, which he set up in 2001 and manged until selling the business in 2016. </a:t>
            </a:r>
          </a:p>
          <a:p>
            <a:pPr>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Rusty has developed strategic relationships with manufacturers which made it possible to delivery higher quality products, improve the safety of the installation for the workforce, lessen the impact on the environment and deliver programme efficiencies.</a:t>
            </a:r>
          </a:p>
          <a:p>
            <a:pPr>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Now working as a consultant Rusty is ideally placed to provide solutions to the practical challenges associated with the integration of new ideas and installation methods into the highways sector.</a:t>
            </a:r>
          </a:p>
        </p:txBody>
      </p:sp>
      <p:sp>
        <p:nvSpPr>
          <p:cNvPr id="22" name="TextBox 21">
            <a:extLst>
              <a:ext uri="{FF2B5EF4-FFF2-40B4-BE49-F238E27FC236}">
                <a16:creationId xmlns:a16="http://schemas.microsoft.com/office/drawing/2014/main" id="{A838BF80-BD1A-5D9A-78F8-47FAF4E16319}"/>
              </a:ext>
            </a:extLst>
          </p:cNvPr>
          <p:cNvSpPr txBox="1"/>
          <p:nvPr/>
        </p:nvSpPr>
        <p:spPr>
          <a:xfrm>
            <a:off x="10067323" y="2021986"/>
            <a:ext cx="1629433" cy="518883"/>
          </a:xfrm>
          <a:prstGeom prst="rect">
            <a:avLst/>
          </a:prstGeom>
          <a:noFill/>
        </p:spPr>
        <p:txBody>
          <a:bodyPr wrap="square" lIns="0" tIns="0" rIns="0" bIns="0" rtlCol="0">
            <a:noAutofit/>
          </a:bodyPr>
          <a:lstStyle/>
          <a:p>
            <a:r>
              <a:rPr lang="en-GB" sz="1200" dirty="0">
                <a:solidFill>
                  <a:schemeClr val="bg1"/>
                </a:solidFill>
                <a:latin typeface="Gill Sans MT" panose="020B0502020104020203" pitchFamily="34" charset="0"/>
                <a:ea typeface="Segoe UI Historic" panose="020B0502040204020203" pitchFamily="34" charset="0"/>
                <a:cs typeface="Segoe UI Historic" panose="020B0502040204020203" pitchFamily="34" charset="0"/>
              </a:rPr>
              <a:t>Fee rate = £700 per day</a:t>
            </a:r>
          </a:p>
        </p:txBody>
      </p:sp>
    </p:spTree>
    <p:extLst>
      <p:ext uri="{BB962C8B-B14F-4D97-AF65-F5344CB8AC3E}">
        <p14:creationId xmlns:p14="http://schemas.microsoft.com/office/powerpoint/2010/main" val="232783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5312DD1-53BC-C147-96BA-F1E56FDCA743}"/>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11</a:t>
            </a:fld>
            <a:endParaRPr lang="en-US" dirty="0">
              <a:solidFill>
                <a:srgbClr val="00B5E2"/>
              </a:solidFill>
              <a:latin typeface="Gill Sans MT" panose="020B0502020104020203" pitchFamily="34" charset="0"/>
            </a:endParaRPr>
          </a:p>
        </p:txBody>
      </p:sp>
      <p:sp>
        <p:nvSpPr>
          <p:cNvPr id="30" name="TextBox 29">
            <a:extLst>
              <a:ext uri="{FF2B5EF4-FFF2-40B4-BE49-F238E27FC236}">
                <a16:creationId xmlns:a16="http://schemas.microsoft.com/office/drawing/2014/main" id="{7F8CF38E-7BA3-1744-9E8B-559B700466EE}"/>
              </a:ext>
            </a:extLst>
          </p:cNvPr>
          <p:cNvSpPr txBox="1"/>
          <p:nvPr/>
        </p:nvSpPr>
        <p:spPr>
          <a:xfrm>
            <a:off x="9920449" y="1376931"/>
            <a:ext cx="1700687" cy="215444"/>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Bevan Ross</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2" name="TextBox 31">
            <a:extLst>
              <a:ext uri="{FF2B5EF4-FFF2-40B4-BE49-F238E27FC236}">
                <a16:creationId xmlns:a16="http://schemas.microsoft.com/office/drawing/2014/main" id="{C1D2C11C-FA82-B046-AA8E-0F646DE9AD65}"/>
              </a:ext>
            </a:extLst>
          </p:cNvPr>
          <p:cNvSpPr txBox="1"/>
          <p:nvPr/>
        </p:nvSpPr>
        <p:spPr>
          <a:xfrm>
            <a:off x="9920449" y="1661056"/>
            <a:ext cx="1303866" cy="34032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Lead consultant for Australia</a:t>
            </a:r>
          </a:p>
        </p:txBody>
      </p:sp>
      <p:sp>
        <p:nvSpPr>
          <p:cNvPr id="33" name="Rectangle 32">
            <a:extLst>
              <a:ext uri="{FF2B5EF4-FFF2-40B4-BE49-F238E27FC236}">
                <a16:creationId xmlns:a16="http://schemas.microsoft.com/office/drawing/2014/main" id="{415360CE-4226-B44D-BCF4-BED94DE89983}"/>
              </a:ext>
            </a:extLst>
          </p:cNvPr>
          <p:cNvSpPr/>
          <p:nvPr/>
        </p:nvSpPr>
        <p:spPr>
          <a:xfrm>
            <a:off x="8244481" y="2951496"/>
            <a:ext cx="3534176" cy="2267287"/>
          </a:xfrm>
          <a:prstGeom prst="rect">
            <a:avLst/>
          </a:prstGeom>
        </p:spPr>
        <p:txBody>
          <a:bodyPr wrap="square" lIns="0" tIns="0" rIns="0" bIns="0">
            <a:spAutoFit/>
          </a:bodyPr>
          <a:lstStyle/>
          <a:p>
            <a:pPr>
              <a:spcBef>
                <a:spcPts val="200"/>
              </a:spcBef>
              <a:spcAft>
                <a:spcPts val="200"/>
              </a:spcAft>
            </a:pPr>
            <a:r>
              <a:rPr lang="en-US" sz="1200" b="1" dirty="0">
                <a:latin typeface="Segoe UI Historic" panose="020B0502040204020203" pitchFamily="34" charset="0"/>
                <a:ea typeface="Segoe UI Historic" panose="020B0502040204020203" pitchFamily="34" charset="0"/>
                <a:cs typeface="Segoe UI Historic" panose="020B0502040204020203" pitchFamily="34" charset="0"/>
              </a:rPr>
              <a:t>Bevan </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has extensive experience of innovation, first at Startrack (the parcel business of Australia Post) and then at BlueScope where he created a dynamic steel marketplace for builders and suppliers.  </a:t>
            </a:r>
          </a:p>
          <a:p>
            <a:pPr>
              <a:spcBef>
                <a:spcPts val="200"/>
              </a:spcBef>
              <a:spcAft>
                <a:spcPts val="200"/>
              </a:spcAft>
            </a:pP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Since 2018, Bevan has acted as a consultant for property, supply chain and consultant clients. In this capacity, he has led technology reviews, change management, research and development, product architecture and business strategy.  He has also helped set up two construction-tech start-ups that </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specialise</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in a BIM-enabled marketplace for steel fabricators – first IMANI and then Project BXM.</a:t>
            </a:r>
          </a:p>
        </p:txBody>
      </p:sp>
      <p:pic>
        <p:nvPicPr>
          <p:cNvPr id="35" name="Picture 34" descr="A picture containing person, wall, person, indoor&#10;&#10;Description automatically generated">
            <a:extLst>
              <a:ext uri="{FF2B5EF4-FFF2-40B4-BE49-F238E27FC236}">
                <a16:creationId xmlns:a16="http://schemas.microsoft.com/office/drawing/2014/main" id="{B3C95BEF-EBD8-C842-A41F-5101163BE7F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25184"/>
          <a:stretch/>
        </p:blipFill>
        <p:spPr>
          <a:xfrm>
            <a:off x="387764" y="1226896"/>
            <a:ext cx="1367203" cy="1363844"/>
          </a:xfrm>
          <a:prstGeom prst="rect">
            <a:avLst/>
          </a:prstGeom>
          <a:ln w="15875">
            <a:solidFill>
              <a:srgbClr val="01BEDB"/>
            </a:solidFill>
          </a:ln>
        </p:spPr>
      </p:pic>
      <p:sp>
        <p:nvSpPr>
          <p:cNvPr id="40" name="Rectangle 39">
            <a:extLst>
              <a:ext uri="{FF2B5EF4-FFF2-40B4-BE49-F238E27FC236}">
                <a16:creationId xmlns:a16="http://schemas.microsoft.com/office/drawing/2014/main" id="{C24EC5D6-6872-064F-96A9-CDACF41E2AA6}"/>
              </a:ext>
            </a:extLst>
          </p:cNvPr>
          <p:cNvSpPr/>
          <p:nvPr/>
        </p:nvSpPr>
        <p:spPr>
          <a:xfrm>
            <a:off x="340525" y="2951496"/>
            <a:ext cx="3534176" cy="2451953"/>
          </a:xfrm>
          <a:prstGeom prst="rect">
            <a:avLst/>
          </a:prstGeom>
        </p:spPr>
        <p:txBody>
          <a:bodyPr wrap="square" lIns="0" tIns="0" rIns="0" bIns="0">
            <a:spAutoFit/>
          </a:bodyPr>
          <a:lstStyle/>
          <a:p>
            <a:pPr defTabSz="1072866">
              <a:spcBef>
                <a:spcPts val="200"/>
              </a:spcBef>
              <a:spcAft>
                <a:spcPts val="200"/>
              </a:spcAft>
            </a:pPr>
            <a:r>
              <a:rPr lang="en-US" sz="1200" b="1" dirty="0">
                <a:latin typeface="Segoe UI Historic" panose="020B0502040204020203" pitchFamily="34" charset="0"/>
                <a:ea typeface="Segoe UI Historic" panose="020B0502040204020203" pitchFamily="34" charset="0"/>
                <a:cs typeface="Segoe UI Historic" panose="020B0502040204020203" pitchFamily="34" charset="0"/>
              </a:rPr>
              <a:t>Tom</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is a highly competent TOGAF certified lead data architect who is comfortable working at both enterprise and project levels. He has over 15 years of experience within the construction and information technology sectors, delivering large-scale system implementations, integrations and data modelling to support significant business transformations.</a:t>
            </a:r>
          </a:p>
          <a:p>
            <a:pPr defTabSz="1072866">
              <a:spcBef>
                <a:spcPts val="200"/>
              </a:spcBef>
              <a:spcAft>
                <a:spcPts val="200"/>
              </a:spcAft>
            </a:pP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He led the development of the data platform for HS2, and advised on key systems integration challenges for this hugely complex </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programme</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He has also worked for </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Immarsat</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FirstGroup, property consultants Pick Everard, </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City&amp;Guilds</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and the British Red Cross.</a:t>
            </a:r>
          </a:p>
        </p:txBody>
      </p:sp>
      <p:sp>
        <p:nvSpPr>
          <p:cNvPr id="41" name="TextBox 40">
            <a:extLst>
              <a:ext uri="{FF2B5EF4-FFF2-40B4-BE49-F238E27FC236}">
                <a16:creationId xmlns:a16="http://schemas.microsoft.com/office/drawing/2014/main" id="{ED5D0DDC-CB6F-5E48-ABBF-0E64BB4165B9}"/>
              </a:ext>
            </a:extLst>
          </p:cNvPr>
          <p:cNvSpPr txBox="1"/>
          <p:nvPr/>
        </p:nvSpPr>
        <p:spPr>
          <a:xfrm>
            <a:off x="2024527" y="1376931"/>
            <a:ext cx="1700687" cy="215444"/>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Tom Winslow</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2" name="TextBox 41">
            <a:extLst>
              <a:ext uri="{FF2B5EF4-FFF2-40B4-BE49-F238E27FC236}">
                <a16:creationId xmlns:a16="http://schemas.microsoft.com/office/drawing/2014/main" id="{3DA6086A-C56E-924C-A4C7-11626CE0456B}"/>
              </a:ext>
            </a:extLst>
          </p:cNvPr>
          <p:cNvSpPr txBox="1"/>
          <p:nvPr/>
        </p:nvSpPr>
        <p:spPr>
          <a:xfrm>
            <a:off x="2043731" y="1661056"/>
            <a:ext cx="1303866" cy="340323"/>
          </a:xfrm>
          <a:prstGeom prst="rect">
            <a:avLst/>
          </a:prstGeom>
          <a:noFill/>
        </p:spPr>
        <p:txBody>
          <a:bodyPr wrap="square" lIns="0" tIns="0" rIns="0" bIns="0" rtlCol="0">
            <a:noAutofit/>
          </a:bodyPr>
          <a:lstStyle/>
          <a:p>
            <a:r>
              <a:rPr lang="en-GB" sz="1200" dirty="0">
                <a:solidFill>
                  <a:srgbClr val="01BEDB"/>
                </a:solidFill>
                <a:latin typeface="Gill Sans MT" panose="020B0502020104020203" pitchFamily="34" charset="0"/>
                <a:ea typeface="Segoe UI Historic" panose="020B0502040204020203" pitchFamily="34" charset="0"/>
                <a:cs typeface="Segoe UI Historic" panose="020B0502040204020203" pitchFamily="34" charset="0"/>
              </a:rPr>
              <a:t>Data </a:t>
            </a:r>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Analyst</a:t>
            </a:r>
          </a:p>
        </p:txBody>
      </p:sp>
      <p:pic>
        <p:nvPicPr>
          <p:cNvPr id="43" name="Image2">
            <a:extLst>
              <a:ext uri="{FF2B5EF4-FFF2-40B4-BE49-F238E27FC236}">
                <a16:creationId xmlns:a16="http://schemas.microsoft.com/office/drawing/2014/main" id="{04AC4588-D33E-984A-9243-C84FAD6556B0}"/>
              </a:ext>
            </a:extLst>
          </p:cNvPr>
          <p:cNvPicPr>
            <a:picLocks noChangeAspect="1"/>
          </p:cNvPicPr>
          <p:nvPr/>
        </p:nvPicPr>
        <p:blipFill>
          <a:blip r:embed="rId4">
            <a:grayscl/>
          </a:blip>
          <a:stretch>
            <a:fillRect/>
          </a:stretch>
        </p:blipFill>
        <p:spPr bwMode="auto">
          <a:xfrm>
            <a:off x="4166268" y="1226896"/>
            <a:ext cx="1347899" cy="1422715"/>
          </a:xfrm>
          <a:prstGeom prst="rect">
            <a:avLst/>
          </a:prstGeom>
          <a:ln w="15875">
            <a:solidFill>
              <a:srgbClr val="01BEDB"/>
            </a:solidFill>
          </a:ln>
        </p:spPr>
      </p:pic>
      <p:sp>
        <p:nvSpPr>
          <p:cNvPr id="44" name="TextBox 43">
            <a:extLst>
              <a:ext uri="{FF2B5EF4-FFF2-40B4-BE49-F238E27FC236}">
                <a16:creationId xmlns:a16="http://schemas.microsoft.com/office/drawing/2014/main" id="{36D58386-1FC0-9E49-B4D6-1DFFD6329A78}"/>
              </a:ext>
            </a:extLst>
          </p:cNvPr>
          <p:cNvSpPr txBox="1"/>
          <p:nvPr/>
        </p:nvSpPr>
        <p:spPr>
          <a:xfrm>
            <a:off x="5866513" y="1376931"/>
            <a:ext cx="1700687" cy="215444"/>
          </a:xfrm>
          <a:prstGeom prst="rect">
            <a:avLst/>
          </a:prstGeom>
          <a:noFill/>
        </p:spPr>
        <p:txBody>
          <a:bodyPr wrap="square" lIns="0" tIns="0" rIns="0" bIns="0" rtlCol="0" anchor="t">
            <a:spAutoFit/>
          </a:bodyPr>
          <a:lstStyle/>
          <a:p>
            <a:pPr>
              <a:spcAft>
                <a:spcPts val="933"/>
              </a:spcAft>
            </a:pPr>
            <a:r>
              <a:rPr lang="en-US" sz="1400" b="1" dirty="0">
                <a:latin typeface="Segoe UI Historic" panose="020B0502040204020203" pitchFamily="34" charset="0"/>
                <a:ea typeface="Segoe UI Historic" panose="020B0502040204020203" pitchFamily="34" charset="0"/>
                <a:cs typeface="Segoe UI Historic" panose="020B0502040204020203" pitchFamily="34" charset="0"/>
              </a:rPr>
              <a:t>Nigel Pugh</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5" name="TextBox 44">
            <a:extLst>
              <a:ext uri="{FF2B5EF4-FFF2-40B4-BE49-F238E27FC236}">
                <a16:creationId xmlns:a16="http://schemas.microsoft.com/office/drawing/2014/main" id="{509291C0-3ED5-E245-9E4B-6101C70E928C}"/>
              </a:ext>
            </a:extLst>
          </p:cNvPr>
          <p:cNvSpPr txBox="1"/>
          <p:nvPr/>
        </p:nvSpPr>
        <p:spPr>
          <a:xfrm>
            <a:off x="5866513" y="1661056"/>
            <a:ext cx="1859328" cy="34032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Technology</a:t>
            </a:r>
            <a:r>
              <a:rPr lang="en-GB" sz="1200" dirty="0">
                <a:solidFill>
                  <a:srgbClr val="01BEDB"/>
                </a:solidFill>
                <a:latin typeface="Gill Sans MT" panose="020B0502020104020203" pitchFamily="34" charset="0"/>
                <a:ea typeface="Segoe UI Historic" panose="020B0502040204020203" pitchFamily="34" charset="0"/>
                <a:cs typeface="Segoe UI Historic" panose="020B0502040204020203" pitchFamily="34" charset="0"/>
              </a:rPr>
              <a:t>/CTO Specialist</a:t>
            </a:r>
          </a:p>
        </p:txBody>
      </p:sp>
      <p:sp>
        <p:nvSpPr>
          <p:cNvPr id="46" name="Rectangle 45">
            <a:extLst>
              <a:ext uri="{FF2B5EF4-FFF2-40B4-BE49-F238E27FC236}">
                <a16:creationId xmlns:a16="http://schemas.microsoft.com/office/drawing/2014/main" id="{7E17D01D-028D-B448-9014-26F14ADC5D37}"/>
              </a:ext>
            </a:extLst>
          </p:cNvPr>
          <p:cNvSpPr/>
          <p:nvPr/>
        </p:nvSpPr>
        <p:spPr>
          <a:xfrm>
            <a:off x="4116800" y="2951496"/>
            <a:ext cx="3534176" cy="2267287"/>
          </a:xfrm>
          <a:prstGeom prst="rect">
            <a:avLst/>
          </a:prstGeom>
        </p:spPr>
        <p:txBody>
          <a:bodyPr wrap="square" lIns="0" tIns="0" rIns="0" bIns="0">
            <a:spAutoFit/>
          </a:bodyPr>
          <a:lstStyle/>
          <a:p>
            <a:pPr defTabSz="1072866">
              <a:spcBef>
                <a:spcPts val="200"/>
              </a:spcBef>
              <a:spcAft>
                <a:spcPts val="200"/>
              </a:spcAft>
            </a:pPr>
            <a:r>
              <a:rPr lang="en-US" sz="1200" b="1" dirty="0">
                <a:latin typeface="Segoe UI Historic" panose="020B0502040204020203" pitchFamily="34" charset="0"/>
                <a:ea typeface="Segoe UI Historic" panose="020B0502040204020203" pitchFamily="34" charset="0"/>
                <a:cs typeface="Segoe UI Historic" panose="020B0502040204020203" pitchFamily="34" charset="0"/>
              </a:rPr>
              <a:t>Nigel</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is an experienced technology leader with 20 years’ experience in managing distributed and offshore teams, scaling software engineering functions and building high-quality, high-output teams. He is a specialist in scaling cloud architectures, databases, IoT systems, high volume embedded systems, electronics design and manufacturing, and cybersecurity.  He was Chief Technology Officer at Minibems and held senior technology/development roles at BetFair and “British Gas Hive”.</a:t>
            </a:r>
          </a:p>
          <a:p>
            <a:pPr defTabSz="1072866">
              <a:spcBef>
                <a:spcPts val="200"/>
              </a:spcBef>
              <a:spcAft>
                <a:spcPts val="200"/>
              </a:spcAft>
            </a:pPr>
            <a:endParaRPr lang="en-US" sz="12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9" name="Picture 48" descr="A picture containing person, person, wall, standing&#10;&#10;Description automatically generated">
            <a:extLst>
              <a:ext uri="{FF2B5EF4-FFF2-40B4-BE49-F238E27FC236}">
                <a16:creationId xmlns:a16="http://schemas.microsoft.com/office/drawing/2014/main" id="{9FD31EFA-6D44-0946-82DA-0544DFB765B8}"/>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17459" t="7765" r="12443" b="41400"/>
          <a:stretch/>
        </p:blipFill>
        <p:spPr>
          <a:xfrm>
            <a:off x="8225473" y="1226896"/>
            <a:ext cx="1411420" cy="1364772"/>
          </a:xfrm>
          <a:prstGeom prst="rect">
            <a:avLst/>
          </a:prstGeom>
          <a:ln w="15875">
            <a:solidFill>
              <a:srgbClr val="01BEDB"/>
            </a:solidFill>
          </a:ln>
        </p:spPr>
      </p:pic>
      <p:sp>
        <p:nvSpPr>
          <p:cNvPr id="54" name="TextBox 53">
            <a:extLst>
              <a:ext uri="{FF2B5EF4-FFF2-40B4-BE49-F238E27FC236}">
                <a16:creationId xmlns:a16="http://schemas.microsoft.com/office/drawing/2014/main" id="{130DA463-23E4-034A-BB6A-44D9470A5F41}"/>
              </a:ext>
            </a:extLst>
          </p:cNvPr>
          <p:cNvSpPr txBox="1"/>
          <p:nvPr/>
        </p:nvSpPr>
        <p:spPr>
          <a:xfrm>
            <a:off x="1" y="438618"/>
            <a:ext cx="12191999"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Our consultants</a:t>
            </a:r>
          </a:p>
        </p:txBody>
      </p:sp>
    </p:spTree>
    <p:extLst>
      <p:ext uri="{BB962C8B-B14F-4D97-AF65-F5344CB8AC3E}">
        <p14:creationId xmlns:p14="http://schemas.microsoft.com/office/powerpoint/2010/main" val="323146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45F74F6-88A4-3F41-AEE7-38141843FCFB}"/>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12</a:t>
            </a:fld>
            <a:endParaRPr lang="en-US" dirty="0">
              <a:solidFill>
                <a:srgbClr val="00B5E2"/>
              </a:solidFill>
              <a:latin typeface="Gill Sans MT" panose="020B0502020104020203" pitchFamily="34" charset="0"/>
            </a:endParaRPr>
          </a:p>
        </p:txBody>
      </p:sp>
      <p:sp>
        <p:nvSpPr>
          <p:cNvPr id="26" name="TextBox 25">
            <a:extLst>
              <a:ext uri="{FF2B5EF4-FFF2-40B4-BE49-F238E27FC236}">
                <a16:creationId xmlns:a16="http://schemas.microsoft.com/office/drawing/2014/main" id="{416CA1C6-5773-4EF7-99EF-72F05DEDF966}"/>
              </a:ext>
            </a:extLst>
          </p:cNvPr>
          <p:cNvSpPr txBox="1"/>
          <p:nvPr/>
        </p:nvSpPr>
        <p:spPr>
          <a:xfrm>
            <a:off x="1" y="438618"/>
            <a:ext cx="12192000" cy="429651"/>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What people say about Priestland Consulting</a:t>
            </a:r>
          </a:p>
        </p:txBody>
      </p:sp>
      <p:sp>
        <p:nvSpPr>
          <p:cNvPr id="16" name="Rounded Rectangular Callout 11">
            <a:extLst>
              <a:ext uri="{FF2B5EF4-FFF2-40B4-BE49-F238E27FC236}">
                <a16:creationId xmlns:a16="http://schemas.microsoft.com/office/drawing/2014/main" id="{807A74C0-FACB-43F4-A792-D3A99D67EEA9}"/>
              </a:ext>
            </a:extLst>
          </p:cNvPr>
          <p:cNvSpPr/>
          <p:nvPr/>
        </p:nvSpPr>
        <p:spPr>
          <a:xfrm>
            <a:off x="4310024" y="3533294"/>
            <a:ext cx="3643341" cy="1712671"/>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0" name="Rounded Rectangular Callout 27">
            <a:extLst>
              <a:ext uri="{FF2B5EF4-FFF2-40B4-BE49-F238E27FC236}">
                <a16:creationId xmlns:a16="http://schemas.microsoft.com/office/drawing/2014/main" id="{53847F7C-B2A8-45FA-A761-01CEF68D24E2}"/>
              </a:ext>
            </a:extLst>
          </p:cNvPr>
          <p:cNvSpPr/>
          <p:nvPr/>
        </p:nvSpPr>
        <p:spPr>
          <a:xfrm>
            <a:off x="320603" y="1152242"/>
            <a:ext cx="3768947" cy="1689913"/>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1" name="Rectangle 1">
            <a:extLst>
              <a:ext uri="{FF2B5EF4-FFF2-40B4-BE49-F238E27FC236}">
                <a16:creationId xmlns:a16="http://schemas.microsoft.com/office/drawing/2014/main" id="{094F41EC-1F7B-4714-B8C6-B7CCCD3B02AF}"/>
              </a:ext>
            </a:extLst>
          </p:cNvPr>
          <p:cNvSpPr>
            <a:spLocks noChangeArrowheads="1"/>
          </p:cNvSpPr>
          <p:nvPr/>
        </p:nvSpPr>
        <p:spPr bwMode="auto">
          <a:xfrm>
            <a:off x="522902" y="1247901"/>
            <a:ext cx="3449132" cy="154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Aft>
                <a:spcPts val="0"/>
              </a:spcAft>
            </a:pP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"We enjoyed working with PCL -  highly relevant advice and insight spanning the construction industry and tailored to suit </a:t>
            </a:r>
          </a:p>
          <a:p>
            <a:pPr>
              <a:spcAft>
                <a:spcPts val="0"/>
              </a:spcAft>
            </a:pP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our needs"</a:t>
            </a:r>
          </a:p>
          <a:p>
            <a:pPr>
              <a:spcBef>
                <a:spcPts val="400"/>
              </a:spcBef>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Chris Bosworth</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Group Strategy Director, Travis Perkins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dirty="0">
              <a:ln>
                <a:noFill/>
              </a:ln>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4" name="Rounded Rectangular Callout 30">
            <a:extLst>
              <a:ext uri="{FF2B5EF4-FFF2-40B4-BE49-F238E27FC236}">
                <a16:creationId xmlns:a16="http://schemas.microsoft.com/office/drawing/2014/main" id="{750DEC3B-22C1-4E09-A93E-386F582B28C9}"/>
              </a:ext>
            </a:extLst>
          </p:cNvPr>
          <p:cNvSpPr/>
          <p:nvPr/>
        </p:nvSpPr>
        <p:spPr>
          <a:xfrm>
            <a:off x="320603" y="3503814"/>
            <a:ext cx="3750174" cy="1742152"/>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5" name="Rectangle 1">
            <a:extLst>
              <a:ext uri="{FF2B5EF4-FFF2-40B4-BE49-F238E27FC236}">
                <a16:creationId xmlns:a16="http://schemas.microsoft.com/office/drawing/2014/main" id="{07A2D683-4FBE-40E4-88E4-D163410A1F06}"/>
              </a:ext>
            </a:extLst>
          </p:cNvPr>
          <p:cNvSpPr>
            <a:spLocks noChangeArrowheads="1"/>
          </p:cNvSpPr>
          <p:nvPr/>
        </p:nvSpPr>
        <p:spPr bwMode="auto">
          <a:xfrm>
            <a:off x="522902" y="3654822"/>
            <a:ext cx="3336997" cy="13439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I would recommend PCL for advice, support and delivery especially around transformational change.“</a:t>
            </a:r>
          </a:p>
          <a:p>
            <a:pPr marL="0" marR="0" lvl="0" indent="0" algn="just" defTabSz="914400" rtl="0" eaLnBrk="1" fontAlgn="base" latinLnBrk="0" hangingPunct="1">
              <a:lnSpc>
                <a:spcPct val="100000"/>
              </a:lnSpc>
              <a:spcBef>
                <a:spcPts val="400"/>
              </a:spcBef>
              <a:spcAft>
                <a:spcPct val="0"/>
              </a:spcAft>
              <a:buClrTx/>
              <a:buSzTx/>
              <a:buFontTx/>
              <a:buNone/>
              <a:tabLs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Stephen Billingham, </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formerly Chairman of Anglian Water Group and non-executive director of Balfour Beatty plc</a:t>
            </a:r>
          </a:p>
        </p:txBody>
      </p:sp>
      <p:sp>
        <p:nvSpPr>
          <p:cNvPr id="29" name="Rectangle 28">
            <a:extLst>
              <a:ext uri="{FF2B5EF4-FFF2-40B4-BE49-F238E27FC236}">
                <a16:creationId xmlns:a16="http://schemas.microsoft.com/office/drawing/2014/main" id="{2CB6E63C-DFB6-4834-84FA-F11847C6AD9A}"/>
              </a:ext>
            </a:extLst>
          </p:cNvPr>
          <p:cNvSpPr/>
          <p:nvPr/>
        </p:nvSpPr>
        <p:spPr>
          <a:xfrm>
            <a:off x="4410671" y="3654822"/>
            <a:ext cx="3444174" cy="1343958"/>
          </a:xfrm>
          <a:prstGeom prst="rect">
            <a:avLst/>
          </a:prstGeom>
        </p:spPr>
        <p:txBody>
          <a:bodyPr wrap="square">
            <a:spAutoFit/>
          </a:bodyPr>
          <a:lstStyle/>
          <a:p>
            <a:pPr algn="just">
              <a:spcAft>
                <a:spcPts val="0"/>
              </a:spcAft>
            </a:pP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“The dedication shown in leading the project through to completion was refreshing. I have no hesitation in recommending PCL to others and would welcome the opportunity to work with them again.</a:t>
            </a:r>
          </a:p>
          <a:p>
            <a:pPr algn="just">
              <a:spcBef>
                <a:spcPts val="400"/>
              </a:spcBef>
              <a:spcAft>
                <a:spcPts val="0"/>
              </a:spcAf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Alistair Borthwick, </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CFO SSE Enterprise</a:t>
            </a:r>
            <a:endPar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1" name="Rounded Rectangular Callout 27">
            <a:extLst>
              <a:ext uri="{FF2B5EF4-FFF2-40B4-BE49-F238E27FC236}">
                <a16:creationId xmlns:a16="http://schemas.microsoft.com/office/drawing/2014/main" id="{A38446BF-0A81-4F7E-84C8-C50157CA1750}"/>
              </a:ext>
            </a:extLst>
          </p:cNvPr>
          <p:cNvSpPr/>
          <p:nvPr/>
        </p:nvSpPr>
        <p:spPr>
          <a:xfrm>
            <a:off x="8355245" y="1111114"/>
            <a:ext cx="3609040" cy="2088835"/>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32" name="Rectangle 1">
            <a:extLst>
              <a:ext uri="{FF2B5EF4-FFF2-40B4-BE49-F238E27FC236}">
                <a16:creationId xmlns:a16="http://schemas.microsoft.com/office/drawing/2014/main" id="{744A81FB-5714-4905-B722-D5DE539BCDED}"/>
              </a:ext>
            </a:extLst>
          </p:cNvPr>
          <p:cNvSpPr>
            <a:spLocks noChangeArrowheads="1"/>
          </p:cNvSpPr>
          <p:nvPr/>
        </p:nvSpPr>
        <p:spPr bwMode="auto">
          <a:xfrm>
            <a:off x="8506302" y="1347573"/>
            <a:ext cx="3449132" cy="1744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“PCL supported us in making a big impact on strategy, bidding and technology. I recommend them wholeheartedly to other clients looking to develop their market thinking and implement change.”</a:t>
            </a:r>
          </a:p>
          <a:p>
            <a:pPr>
              <a:spcBef>
                <a:spcPts val="400"/>
              </a:spcBef>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Steve Helliwell</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Chief Executive Balfour Beatty Living Places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3" name="Rectangle 1">
            <a:extLst>
              <a:ext uri="{FF2B5EF4-FFF2-40B4-BE49-F238E27FC236}">
                <a16:creationId xmlns:a16="http://schemas.microsoft.com/office/drawing/2014/main" id="{9FE89C2A-C674-4D66-B956-7AF6FCB4A04D}"/>
              </a:ext>
            </a:extLst>
          </p:cNvPr>
          <p:cNvSpPr>
            <a:spLocks noChangeArrowheads="1"/>
          </p:cNvSpPr>
          <p:nvPr/>
        </p:nvSpPr>
        <p:spPr bwMode="auto">
          <a:xfrm>
            <a:off x="4410671" y="1668488"/>
            <a:ext cx="378171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200" dirty="0">
                <a:solidFill>
                  <a:schemeClr val="bg1"/>
                </a:solidFill>
                <a:latin typeface="Gill Sans MT" panose="020B0502020104020203" pitchFamily="34" charset="0"/>
              </a:rPr>
              <a:t>“PCL know the design and construction world inside-out and are passionate about working with start-ups to help them get to market, find the right business model to unlock customers and quickly scale their revenues. </a:t>
            </a:r>
          </a:p>
          <a:p>
            <a:r>
              <a:rPr lang="en-GB" sz="1200" b="1" dirty="0">
                <a:solidFill>
                  <a:schemeClr val="bg1"/>
                </a:solidFill>
                <a:latin typeface="Gill Sans MT" panose="020B0502020104020203" pitchFamily="34" charset="0"/>
              </a:rPr>
              <a:t>Matt Blythe</a:t>
            </a:r>
            <a:r>
              <a:rPr lang="en-GB" sz="1200" dirty="0">
                <a:solidFill>
                  <a:schemeClr val="bg1"/>
                </a:solidFill>
                <a:latin typeface="Gill Sans MT" panose="020B0502020104020203" pitchFamily="34" charset="0"/>
              </a:rPr>
              <a:t>, Co-Founder of Continuum Industries</a:t>
            </a:r>
          </a:p>
        </p:txBody>
      </p:sp>
      <p:sp>
        <p:nvSpPr>
          <p:cNvPr id="34" name="Rounded Rectangular Callout 11">
            <a:extLst>
              <a:ext uri="{FF2B5EF4-FFF2-40B4-BE49-F238E27FC236}">
                <a16:creationId xmlns:a16="http://schemas.microsoft.com/office/drawing/2014/main" id="{60202DC4-FB6A-471D-8AE7-0CF74714B8DE}"/>
              </a:ext>
            </a:extLst>
          </p:cNvPr>
          <p:cNvSpPr/>
          <p:nvPr/>
        </p:nvSpPr>
        <p:spPr>
          <a:xfrm>
            <a:off x="4310024" y="1152242"/>
            <a:ext cx="3649489" cy="1948767"/>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866"/>
            <a:endParaRPr lang="en-GB" sz="2100" dirty="0">
              <a:latin typeface="Gill Sans MT" panose="020B0502020104020203" pitchFamily="34" charset="0"/>
              <a:cs typeface="Arial" pitchFamily="34" charset="0"/>
            </a:endParaRPr>
          </a:p>
        </p:txBody>
      </p:sp>
      <p:sp>
        <p:nvSpPr>
          <p:cNvPr id="35" name="Rectangle 1">
            <a:extLst>
              <a:ext uri="{FF2B5EF4-FFF2-40B4-BE49-F238E27FC236}">
                <a16:creationId xmlns:a16="http://schemas.microsoft.com/office/drawing/2014/main" id="{97C1500B-A89D-4C68-BB57-97492E94B402}"/>
              </a:ext>
            </a:extLst>
          </p:cNvPr>
          <p:cNvSpPr>
            <a:spLocks noChangeArrowheads="1"/>
          </p:cNvSpPr>
          <p:nvPr/>
        </p:nvSpPr>
        <p:spPr bwMode="auto">
          <a:xfrm>
            <a:off x="4434661" y="1324845"/>
            <a:ext cx="3518704" cy="14927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“PCL know the design and construction world inside-out and are passionate about working with start-ups to help them get to market, find the right business model to unlock customers and quickly scale their revenues. </a:t>
            </a:r>
          </a:p>
          <a:p>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Matt Blythe</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Co-Founder of Continuum Industries</a:t>
            </a:r>
          </a:p>
        </p:txBody>
      </p:sp>
      <p:sp>
        <p:nvSpPr>
          <p:cNvPr id="22" name="Rounded Rectangular Callout 36">
            <a:extLst>
              <a:ext uri="{FF2B5EF4-FFF2-40B4-BE49-F238E27FC236}">
                <a16:creationId xmlns:a16="http://schemas.microsoft.com/office/drawing/2014/main" id="{43F68AB6-1161-4F74-8C29-DEF263F02558}"/>
              </a:ext>
            </a:extLst>
          </p:cNvPr>
          <p:cNvSpPr/>
          <p:nvPr/>
        </p:nvSpPr>
        <p:spPr>
          <a:xfrm>
            <a:off x="8320943" y="3861609"/>
            <a:ext cx="3643342" cy="1384356"/>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3" name="Rectangle 1">
            <a:extLst>
              <a:ext uri="{FF2B5EF4-FFF2-40B4-BE49-F238E27FC236}">
                <a16:creationId xmlns:a16="http://schemas.microsoft.com/office/drawing/2014/main" id="{72FE096A-0584-4E20-AFC5-402C75CC0B93}"/>
              </a:ext>
            </a:extLst>
          </p:cNvPr>
          <p:cNvSpPr>
            <a:spLocks noChangeArrowheads="1"/>
          </p:cNvSpPr>
          <p:nvPr/>
        </p:nvSpPr>
        <p:spPr bwMode="auto">
          <a:xfrm>
            <a:off x="8376237" y="4069055"/>
            <a:ext cx="3532754" cy="9438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“PCL delivered the project to high standards in an incredibly short timeframe.  They really turned it around on a dime.”</a:t>
            </a:r>
          </a:p>
          <a:p>
            <a:pPr algn="just" fontAlgn="base">
              <a:spcBef>
                <a:spcPts val="400"/>
              </a:spcBef>
              <a:spcAft>
                <a:spcPct val="0"/>
              </a:spcAf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Chantelle Ludski</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CEO Anthesis North America</a:t>
            </a:r>
          </a:p>
        </p:txBody>
      </p:sp>
    </p:spTree>
    <p:extLst>
      <p:ext uri="{BB962C8B-B14F-4D97-AF65-F5344CB8AC3E}">
        <p14:creationId xmlns:p14="http://schemas.microsoft.com/office/powerpoint/2010/main" val="374867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9C0D2C-1895-A740-B918-B18C9385A51D}"/>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13</a:t>
            </a:fld>
            <a:endParaRPr lang="en-US" dirty="0">
              <a:solidFill>
                <a:srgbClr val="00B5E2"/>
              </a:solidFill>
              <a:latin typeface="Gill Sans MT" panose="020B0502020104020203" pitchFamily="34" charset="0"/>
            </a:endParaRPr>
          </a:p>
        </p:txBody>
      </p:sp>
      <p:sp>
        <p:nvSpPr>
          <p:cNvPr id="16" name="Rounded Rectangular Callout 11">
            <a:extLst>
              <a:ext uri="{FF2B5EF4-FFF2-40B4-BE49-F238E27FC236}">
                <a16:creationId xmlns:a16="http://schemas.microsoft.com/office/drawing/2014/main" id="{807A74C0-FACB-43F4-A792-D3A99D67EEA9}"/>
              </a:ext>
            </a:extLst>
          </p:cNvPr>
          <p:cNvSpPr/>
          <p:nvPr/>
        </p:nvSpPr>
        <p:spPr>
          <a:xfrm>
            <a:off x="4364355" y="3533294"/>
            <a:ext cx="3643341" cy="1712671"/>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4" name="Rounded Rectangular Callout 30">
            <a:extLst>
              <a:ext uri="{FF2B5EF4-FFF2-40B4-BE49-F238E27FC236}">
                <a16:creationId xmlns:a16="http://schemas.microsoft.com/office/drawing/2014/main" id="{750DEC3B-22C1-4E09-A93E-386F582B28C9}"/>
              </a:ext>
            </a:extLst>
          </p:cNvPr>
          <p:cNvSpPr/>
          <p:nvPr/>
        </p:nvSpPr>
        <p:spPr>
          <a:xfrm>
            <a:off x="320603" y="3503813"/>
            <a:ext cx="3750174" cy="1928733"/>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5" name="Rectangle 1">
            <a:extLst>
              <a:ext uri="{FF2B5EF4-FFF2-40B4-BE49-F238E27FC236}">
                <a16:creationId xmlns:a16="http://schemas.microsoft.com/office/drawing/2014/main" id="{07A2D683-4FBE-40E4-88E4-D163410A1F06}"/>
              </a:ext>
            </a:extLst>
          </p:cNvPr>
          <p:cNvSpPr>
            <a:spLocks noChangeArrowheads="1"/>
          </p:cNvSpPr>
          <p:nvPr/>
        </p:nvSpPr>
        <p:spPr bwMode="auto">
          <a:xfrm>
            <a:off x="527191" y="3628532"/>
            <a:ext cx="3336997" cy="154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"PCL’s guidance has helped us develop a solid strategy and the right relationships.  I would  highly recommend them to anyone who wants to get a good understanding and navigate the construction sector."</a:t>
            </a:r>
            <a:endPar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algn="just" defTabSz="914400" rtl="0" eaLnBrk="1" fontAlgn="base" latinLnBrk="0" hangingPunct="1">
              <a:lnSpc>
                <a:spcPct val="100000"/>
              </a:lnSpc>
              <a:spcBef>
                <a:spcPts val="400"/>
              </a:spcBef>
              <a:spcAft>
                <a:spcPct val="0"/>
              </a:spcAft>
              <a:buClrTx/>
              <a:buSzTx/>
              <a:buFontTx/>
              <a:buNone/>
              <a:tabLs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Rene </a:t>
            </a:r>
            <a:r>
              <a:rPr lang="en-GB" sz="1300" b="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Morkos</a:t>
            </a: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Founder and CEO of ALICE Technologies Inc</a:t>
            </a:r>
          </a:p>
        </p:txBody>
      </p:sp>
      <p:sp>
        <p:nvSpPr>
          <p:cNvPr id="31" name="Rounded Rectangular Callout 27">
            <a:extLst>
              <a:ext uri="{FF2B5EF4-FFF2-40B4-BE49-F238E27FC236}">
                <a16:creationId xmlns:a16="http://schemas.microsoft.com/office/drawing/2014/main" id="{A38446BF-0A81-4F7E-84C8-C50157CA1750}"/>
              </a:ext>
            </a:extLst>
          </p:cNvPr>
          <p:cNvSpPr/>
          <p:nvPr/>
        </p:nvSpPr>
        <p:spPr>
          <a:xfrm>
            <a:off x="8355245" y="1111114"/>
            <a:ext cx="3609040" cy="2088835"/>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32" name="Rectangle 1">
            <a:extLst>
              <a:ext uri="{FF2B5EF4-FFF2-40B4-BE49-F238E27FC236}">
                <a16:creationId xmlns:a16="http://schemas.microsoft.com/office/drawing/2014/main" id="{744A81FB-5714-4905-B722-D5DE539BCDED}"/>
              </a:ext>
            </a:extLst>
          </p:cNvPr>
          <p:cNvSpPr>
            <a:spLocks noChangeArrowheads="1"/>
          </p:cNvSpPr>
          <p:nvPr/>
        </p:nvSpPr>
        <p:spPr bwMode="auto">
          <a:xfrm>
            <a:off x="8573401" y="1190370"/>
            <a:ext cx="3449132" cy="21441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“PCL fielded an experienced team with a range of skills and abilities and a deep knowledge of the construction sector.  Working with PCL allowed Highways England to develop the strategy more quickly and in greater depth than would otherwise have been possible”</a:t>
            </a:r>
          </a:p>
          <a:p>
            <a:pPr>
              <a:spcBef>
                <a:spcPts val="400"/>
              </a:spcBef>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Ken McCoard</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Strategic Procurement Team, Highways England</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3" name="Rectangle 1">
            <a:extLst>
              <a:ext uri="{FF2B5EF4-FFF2-40B4-BE49-F238E27FC236}">
                <a16:creationId xmlns:a16="http://schemas.microsoft.com/office/drawing/2014/main" id="{9FE89C2A-C674-4D66-B956-7AF6FCB4A04D}"/>
              </a:ext>
            </a:extLst>
          </p:cNvPr>
          <p:cNvSpPr>
            <a:spLocks noChangeArrowheads="1"/>
          </p:cNvSpPr>
          <p:nvPr/>
        </p:nvSpPr>
        <p:spPr bwMode="auto">
          <a:xfrm>
            <a:off x="4410671" y="1668488"/>
            <a:ext cx="378171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200" dirty="0">
                <a:solidFill>
                  <a:schemeClr val="bg1"/>
                </a:solidFill>
                <a:latin typeface="Gill Sans MT" panose="020B0502020104020203" pitchFamily="34" charset="0"/>
              </a:rPr>
              <a:t>“PCL know the design and construction world inside-out and are passionate about working with start-ups to help them get to market, find the right business model to unlock customers and quickly scale their revenues. </a:t>
            </a:r>
          </a:p>
          <a:p>
            <a:r>
              <a:rPr lang="en-GB" sz="1200" b="1" dirty="0">
                <a:solidFill>
                  <a:schemeClr val="bg1"/>
                </a:solidFill>
                <a:latin typeface="Gill Sans MT" panose="020B0502020104020203" pitchFamily="34" charset="0"/>
              </a:rPr>
              <a:t>Matt Blythe</a:t>
            </a:r>
            <a:r>
              <a:rPr lang="en-GB" sz="1200" dirty="0">
                <a:solidFill>
                  <a:schemeClr val="bg1"/>
                </a:solidFill>
                <a:latin typeface="Gill Sans MT" panose="020B0502020104020203" pitchFamily="34" charset="0"/>
              </a:rPr>
              <a:t>, Co-Founder of Continuum Industries</a:t>
            </a:r>
          </a:p>
        </p:txBody>
      </p:sp>
      <p:sp>
        <p:nvSpPr>
          <p:cNvPr id="22" name="Rectangle 21">
            <a:extLst>
              <a:ext uri="{FF2B5EF4-FFF2-40B4-BE49-F238E27FC236}">
                <a16:creationId xmlns:a16="http://schemas.microsoft.com/office/drawing/2014/main" id="{7C339FF8-8A9B-496B-BCF7-6FD4DE48A6E5}"/>
              </a:ext>
            </a:extLst>
          </p:cNvPr>
          <p:cNvSpPr>
            <a:spLocks noChangeArrowheads="1"/>
          </p:cNvSpPr>
          <p:nvPr/>
        </p:nvSpPr>
        <p:spPr bwMode="auto">
          <a:xfrm>
            <a:off x="4517176" y="3628532"/>
            <a:ext cx="3157648" cy="14927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“PCL brought the knowledge, skills and independence we needed to help kick-start our digital twin programme with clear purpose and outcomes based thinking.  I recommend them highly.”</a:t>
            </a:r>
          </a:p>
          <a:p>
            <a:pPr algn="just" fontAlgn="base">
              <a:spcBef>
                <a:spcPct val="0"/>
              </a:spcBef>
              <a:spcAft>
                <a:spcPct val="0"/>
              </a:spcAf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James Crompton, </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Director of Anglian Water’s Strategic Pipeline Alliance (SPA)</a:t>
            </a:r>
          </a:p>
        </p:txBody>
      </p:sp>
      <p:sp>
        <p:nvSpPr>
          <p:cNvPr id="21" name="Rounded Rectangular Callout 11">
            <a:extLst>
              <a:ext uri="{FF2B5EF4-FFF2-40B4-BE49-F238E27FC236}">
                <a16:creationId xmlns:a16="http://schemas.microsoft.com/office/drawing/2014/main" id="{77DFBF3A-9753-4C17-8167-CCEFE45A4F26}"/>
              </a:ext>
            </a:extLst>
          </p:cNvPr>
          <p:cNvSpPr/>
          <p:nvPr/>
        </p:nvSpPr>
        <p:spPr>
          <a:xfrm>
            <a:off x="4310024" y="1152242"/>
            <a:ext cx="3649489" cy="1948767"/>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866"/>
            <a:endParaRPr lang="en-GB" sz="2100" dirty="0">
              <a:latin typeface="Gill Sans MT" panose="020B0502020104020203" pitchFamily="34" charset="0"/>
              <a:cs typeface="Arial" pitchFamily="34" charset="0"/>
            </a:endParaRPr>
          </a:p>
        </p:txBody>
      </p:sp>
      <p:sp>
        <p:nvSpPr>
          <p:cNvPr id="29" name="TextBox 28">
            <a:extLst>
              <a:ext uri="{FF2B5EF4-FFF2-40B4-BE49-F238E27FC236}">
                <a16:creationId xmlns:a16="http://schemas.microsoft.com/office/drawing/2014/main" id="{49A904B9-E42F-2FD4-1C37-DE5F977C1E9A}"/>
              </a:ext>
            </a:extLst>
          </p:cNvPr>
          <p:cNvSpPr txBox="1"/>
          <p:nvPr/>
        </p:nvSpPr>
        <p:spPr>
          <a:xfrm>
            <a:off x="4444537" y="1231402"/>
            <a:ext cx="3412529" cy="17440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"Working with Priestland Consulting has been nothing short of fantastic. Not only do they serve as a great strategic sounding board but they go out of their way to help provide a new start-up value in any way they can.   Beyond that, they are a warm and friendly team to work with. “</a:t>
            </a:r>
          </a:p>
          <a:p>
            <a:pPr marR="0" lvl="0" indent="0" fontAlgn="auto">
              <a:lnSpc>
                <a:spcPct val="100000"/>
              </a:lnSpc>
              <a:spcBef>
                <a:spcPts val="400"/>
              </a:spcBef>
              <a:spcAft>
                <a:spcPts val="0"/>
              </a:spcAft>
              <a:buClrTx/>
              <a:buSzTx/>
              <a:buFontTx/>
              <a:buNone/>
              <a:tabLst/>
              <a:defRPr/>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Mo Shana’a, </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CEO, Morta.io</a:t>
            </a:r>
          </a:p>
        </p:txBody>
      </p:sp>
      <p:sp>
        <p:nvSpPr>
          <p:cNvPr id="30" name="TextBox 29">
            <a:extLst>
              <a:ext uri="{FF2B5EF4-FFF2-40B4-BE49-F238E27FC236}">
                <a16:creationId xmlns:a16="http://schemas.microsoft.com/office/drawing/2014/main" id="{0A7D7959-993C-184B-99DE-DEAA3717E4A7}"/>
              </a:ext>
            </a:extLst>
          </p:cNvPr>
          <p:cNvSpPr txBox="1"/>
          <p:nvPr/>
        </p:nvSpPr>
        <p:spPr>
          <a:xfrm>
            <a:off x="1" y="438618"/>
            <a:ext cx="12192000" cy="429651"/>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What people say about Priestland Consulting</a:t>
            </a:r>
          </a:p>
        </p:txBody>
      </p:sp>
      <p:sp>
        <p:nvSpPr>
          <p:cNvPr id="19" name="Rounded Rectangular Callout 27">
            <a:extLst>
              <a:ext uri="{FF2B5EF4-FFF2-40B4-BE49-F238E27FC236}">
                <a16:creationId xmlns:a16="http://schemas.microsoft.com/office/drawing/2014/main" id="{17385BEC-0AD6-8547-A46A-7F1AD5FB6165}"/>
              </a:ext>
            </a:extLst>
          </p:cNvPr>
          <p:cNvSpPr/>
          <p:nvPr/>
        </p:nvSpPr>
        <p:spPr>
          <a:xfrm>
            <a:off x="320603" y="1152243"/>
            <a:ext cx="3768947" cy="1948766"/>
          </a:xfrm>
          <a:prstGeom prst="wedgeRoundRectCallout">
            <a:avLst/>
          </a:prstGeom>
          <a:solidFill>
            <a:srgbClr val="E7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23" name="Rectangle 1">
            <a:extLst>
              <a:ext uri="{FF2B5EF4-FFF2-40B4-BE49-F238E27FC236}">
                <a16:creationId xmlns:a16="http://schemas.microsoft.com/office/drawing/2014/main" id="{1DA87B54-0C14-E745-AEF0-6B22DDACAE76}"/>
              </a:ext>
            </a:extLst>
          </p:cNvPr>
          <p:cNvSpPr>
            <a:spLocks noChangeArrowheads="1"/>
          </p:cNvSpPr>
          <p:nvPr/>
        </p:nvSpPr>
        <p:spPr bwMode="auto">
          <a:xfrm>
            <a:off x="450917" y="1312332"/>
            <a:ext cx="3463375"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spcAft>
                <a:spcPts val="600"/>
              </a:spcAft>
            </a:pPr>
            <a:r>
              <a:rPr lang="en-US"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“Priestland Consulting have worked with us for several years and have always been an excellent consultant partner. I really like working with people who deliver consistently high-quality work on time, always. ”</a:t>
            </a:r>
          </a:p>
          <a:p>
            <a:pPr>
              <a:spcAft>
                <a:spcPts val="600"/>
              </a:spcAft>
            </a:pPr>
            <a:r>
              <a:rPr lang="en-GB" sz="13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Ed McCann, </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Senior Director </a:t>
            </a:r>
            <a:r>
              <a:rPr lang="en-GB" sz="1300"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Expediiton</a:t>
            </a: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Engineering and ICE Past President</a:t>
            </a:r>
          </a:p>
        </p:txBody>
      </p:sp>
      <p:sp>
        <p:nvSpPr>
          <p:cNvPr id="26" name="Rounded Rectangular Callout 36">
            <a:extLst>
              <a:ext uri="{FF2B5EF4-FFF2-40B4-BE49-F238E27FC236}">
                <a16:creationId xmlns:a16="http://schemas.microsoft.com/office/drawing/2014/main" id="{1B3D0D70-EAE5-1B4D-A1DF-DCF661C3929D}"/>
              </a:ext>
            </a:extLst>
          </p:cNvPr>
          <p:cNvSpPr/>
          <p:nvPr/>
        </p:nvSpPr>
        <p:spPr>
          <a:xfrm>
            <a:off x="8320943" y="3523502"/>
            <a:ext cx="3643342" cy="1867178"/>
          </a:xfrm>
          <a:prstGeom prst="wedgeRoundRectCallout">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cs typeface="Arial" pitchFamily="34" charset="0"/>
            </a:endParaRPr>
          </a:p>
        </p:txBody>
      </p:sp>
      <p:sp>
        <p:nvSpPr>
          <p:cNvPr id="36" name="Rectangle 35">
            <a:extLst>
              <a:ext uri="{FF2B5EF4-FFF2-40B4-BE49-F238E27FC236}">
                <a16:creationId xmlns:a16="http://schemas.microsoft.com/office/drawing/2014/main" id="{6233C4E3-04BE-E84A-91D8-448849B723F2}"/>
              </a:ext>
            </a:extLst>
          </p:cNvPr>
          <p:cNvSpPr>
            <a:spLocks noChangeArrowheads="1"/>
          </p:cNvSpPr>
          <p:nvPr/>
        </p:nvSpPr>
        <p:spPr bwMode="auto">
          <a:xfrm>
            <a:off x="8474115" y="3603157"/>
            <a:ext cx="3336997" cy="1744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GB"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PCL </a:t>
            </a:r>
            <a:r>
              <a:rPr kumimoji="0" lang="en-US" sz="1300" b="0" i="0" u="none" strike="noStrike" cap="none" normalizeH="0" baseline="0" dirty="0">
                <a:ln>
                  <a:noFill/>
                </a:ln>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were instrumental in helping us expand our UK client base, connecting us with important and industry-leading construction businesses.   Their intros and insights really accelerated our growth to a level beyond our expectations."</a:t>
            </a:r>
            <a:endPar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defTabSz="914400" rtl="0" eaLnBrk="1" fontAlgn="base" latinLnBrk="0" hangingPunct="1">
              <a:lnSpc>
                <a:spcPct val="100000"/>
              </a:lnSpc>
              <a:spcBef>
                <a:spcPts val="400"/>
              </a:spcBef>
              <a:spcAft>
                <a:spcPct val="0"/>
              </a:spcAft>
              <a:buClrTx/>
              <a:buSzTx/>
              <a:buFontTx/>
              <a:buNone/>
              <a:tabLst/>
            </a:pPr>
            <a:r>
              <a:rPr lang="en-GB" sz="13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Shane Hopkins, Founder and CEO of Matrak</a:t>
            </a:r>
          </a:p>
        </p:txBody>
      </p:sp>
    </p:spTree>
    <p:extLst>
      <p:ext uri="{BB962C8B-B14F-4D97-AF65-F5344CB8AC3E}">
        <p14:creationId xmlns:p14="http://schemas.microsoft.com/office/powerpoint/2010/main" val="1268528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32422" y="6296331"/>
            <a:ext cx="1469876" cy="52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GB" dirty="0"/>
          </a:p>
        </p:txBody>
      </p:sp>
      <p:sp>
        <p:nvSpPr>
          <p:cNvPr id="13" name="TextBox 12"/>
          <p:cNvSpPr txBox="1"/>
          <p:nvPr/>
        </p:nvSpPr>
        <p:spPr>
          <a:xfrm>
            <a:off x="1485900" y="6100763"/>
            <a:ext cx="2814638" cy="500062"/>
          </a:xfrm>
          <a:prstGeom prst="rect">
            <a:avLst/>
          </a:prstGeom>
          <a:noFill/>
        </p:spPr>
        <p:txBody>
          <a:bodyPr wrap="square" lIns="0" tIns="0" rIns="0" bIns="0" rtlCol="0">
            <a:noAutofit/>
          </a:bodyPr>
          <a:lstStyle/>
          <a:p>
            <a:endParaRPr lang="en-GB" dirty="0">
              <a:latin typeface="AECOM Sans" panose="020B0504020202020204" pitchFamily="34" charset="0"/>
              <a:cs typeface="AECOM Sans" panose="020B0504020202020204" pitchFamily="34" charset="0"/>
            </a:endParaRPr>
          </a:p>
        </p:txBody>
      </p:sp>
      <p:sp>
        <p:nvSpPr>
          <p:cNvPr id="12" name="Content Placeholder 1"/>
          <p:cNvSpPr txBox="1">
            <a:spLocks/>
          </p:cNvSpPr>
          <p:nvPr/>
        </p:nvSpPr>
        <p:spPr>
          <a:xfrm>
            <a:off x="-25758" y="-6350"/>
            <a:ext cx="12217758" cy="6870699"/>
          </a:xfrm>
          <a:prstGeom prst="rect">
            <a:avLst/>
          </a:prstGeom>
          <a:solidFill>
            <a:srgbClr val="01BEDB"/>
          </a:solidFill>
        </p:spPr>
        <p:txBody>
          <a:bodyPr vert="horz" lIns="84458" tIns="84458" rIns="84458" bIns="84458" rtlCol="0">
            <a:noAutofit/>
          </a:bodyPr>
          <a:lstStyle>
            <a:lvl1pPr marL="231775" indent="-231775" algn="l" defTabSz="914400" rtl="0" eaLnBrk="1" latinLnBrk="0" hangingPunct="1">
              <a:spcBef>
                <a:spcPts val="600"/>
              </a:spcBef>
              <a:buFont typeface="Arial" pitchFamily="34" charset="0"/>
              <a:buChar char="–"/>
              <a:defRPr sz="2000" kern="1200">
                <a:solidFill>
                  <a:schemeClr val="tx1"/>
                </a:solidFill>
                <a:latin typeface="+mn-lt"/>
                <a:ea typeface="+mn-ea"/>
                <a:cs typeface="Arial" panose="020B0604020202020204" pitchFamily="34" charset="0"/>
              </a:defRPr>
            </a:lvl1pPr>
            <a:lvl2pPr marL="511175" indent="-228600" algn="l" defTabSz="914400" rtl="0" eaLnBrk="1" latinLnBrk="0" hangingPunct="1">
              <a:spcBef>
                <a:spcPts val="600"/>
              </a:spcBef>
              <a:buFont typeface="Arial" pitchFamily="34" charset="0"/>
              <a:buChar char="•"/>
              <a:defRPr sz="1800" kern="1200">
                <a:solidFill>
                  <a:schemeClr val="tx1"/>
                </a:solidFill>
                <a:latin typeface="+mn-lt"/>
                <a:ea typeface="+mn-ea"/>
                <a:cs typeface="Arial" panose="020B0604020202020204" pitchFamily="34" charset="0"/>
              </a:defRPr>
            </a:lvl2pPr>
            <a:lvl3pPr marL="685800" indent="-173038" algn="l" defTabSz="914400" rtl="0" eaLnBrk="1" latinLnBrk="0" hangingPunct="1">
              <a:spcBef>
                <a:spcPts val="600"/>
              </a:spcBef>
              <a:buFont typeface="Courier New" panose="02070309020205020404" pitchFamily="49" charset="0"/>
              <a:buChar char="o"/>
              <a:defRPr sz="1600" kern="1200">
                <a:solidFill>
                  <a:schemeClr val="tx1"/>
                </a:solidFill>
                <a:latin typeface="+mn-lt"/>
                <a:ea typeface="+mn-ea"/>
                <a:cs typeface="Arial" panose="020B0604020202020204" pitchFamily="34" charset="0"/>
              </a:defRPr>
            </a:lvl3pPr>
            <a:lvl4pPr marL="914400" indent="-173038" algn="l" defTabSz="914400" rtl="0" eaLnBrk="1" latinLnBrk="0" hangingPunct="1">
              <a:spcBef>
                <a:spcPts val="600"/>
              </a:spcBef>
              <a:buFont typeface="Arial"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spcBef>
                <a:spcPts val="0"/>
              </a:spcBef>
              <a:buNone/>
            </a:pPr>
            <a:endParaRPr lang="en-GB" sz="1400" dirty="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18" name="Rectangle 17">
            <a:extLst>
              <a:ext uri="{FF2B5EF4-FFF2-40B4-BE49-F238E27FC236}">
                <a16:creationId xmlns:a16="http://schemas.microsoft.com/office/drawing/2014/main" id="{7FF3DCA6-6171-4E66-A408-F12F61EE4968}"/>
              </a:ext>
            </a:extLst>
          </p:cNvPr>
          <p:cNvSpPr/>
          <p:nvPr/>
        </p:nvSpPr>
        <p:spPr>
          <a:xfrm>
            <a:off x="1157591" y="6239933"/>
            <a:ext cx="9905999" cy="153888"/>
          </a:xfrm>
          <a:prstGeom prst="rect">
            <a:avLst/>
          </a:prstGeom>
        </p:spPr>
        <p:txBody>
          <a:bodyPr wrap="square" lIns="0" tIns="0" rIns="0" bIns="0">
            <a:spAutoFit/>
          </a:bodyPr>
          <a:lstStyle/>
          <a:p>
            <a:pPr algn="ctr">
              <a:spcAft>
                <a:spcPts val="933"/>
              </a:spcAft>
            </a:pPr>
            <a:r>
              <a:rPr lang="en-GB" sz="1000" dirty="0">
                <a:solidFill>
                  <a:schemeClr val="bg2"/>
                </a:solidFill>
                <a:latin typeface="Arial" pitchFamily="34" charset="0"/>
                <a:cs typeface="Arial" pitchFamily="34" charset="0"/>
              </a:rPr>
              <a:t>Contact:  John Priestland  |  Telephone: </a:t>
            </a:r>
            <a:r>
              <a:rPr lang="en-US" sz="1000" dirty="0">
                <a:solidFill>
                  <a:schemeClr val="bg2"/>
                </a:solidFill>
              </a:rPr>
              <a:t>+44 (0)7990 081382  </a:t>
            </a:r>
            <a:r>
              <a:rPr lang="en-GB" sz="1000" dirty="0">
                <a:solidFill>
                  <a:schemeClr val="bg2"/>
                </a:solidFill>
                <a:latin typeface="Arial" pitchFamily="34" charset="0"/>
                <a:cs typeface="Arial" pitchFamily="34" charset="0"/>
              </a:rPr>
              <a:t>|  Email:  </a:t>
            </a:r>
            <a:r>
              <a:rPr lang="en-GB" sz="1000" dirty="0">
                <a:ln w="0" cap="flat" cmpd="sng" algn="ctr">
                  <a:noFill/>
                  <a:prstDash val="solid"/>
                  <a:round/>
                  <a:headEnd type="none" w="med" len="med"/>
                  <a:tailEnd type="none" w="med" len="med"/>
                </a:ln>
                <a:solidFill>
                  <a:schemeClr val="bg2"/>
                </a:solidFill>
                <a:latin typeface="Arial" pitchFamily="34" charset="0"/>
                <a:cs typeface="Arial" pitchFamily="34" charset="0"/>
              </a:rPr>
              <a:t>john@priestland.com  </a:t>
            </a:r>
            <a:r>
              <a:rPr lang="en-GB" sz="1000" dirty="0">
                <a:solidFill>
                  <a:schemeClr val="bg2"/>
                </a:solidFill>
                <a:latin typeface="Arial" pitchFamily="34" charset="0"/>
                <a:cs typeface="Arial" pitchFamily="34" charset="0"/>
              </a:rPr>
              <a:t>|  priestland.com</a:t>
            </a:r>
          </a:p>
        </p:txBody>
      </p:sp>
      <p:pic>
        <p:nvPicPr>
          <p:cNvPr id="7" name="Picture 6">
            <a:extLst>
              <a:ext uri="{FF2B5EF4-FFF2-40B4-BE49-F238E27FC236}">
                <a16:creationId xmlns:a16="http://schemas.microsoft.com/office/drawing/2014/main" id="{3EA7AF4B-A7EE-4047-8517-8F222D876664}"/>
              </a:ext>
            </a:extLst>
          </p:cNvPr>
          <p:cNvPicPr>
            <a:picLocks noChangeAspect="1"/>
          </p:cNvPicPr>
          <p:nvPr/>
        </p:nvPicPr>
        <p:blipFill>
          <a:blip r:embed="rId2"/>
          <a:stretch>
            <a:fillRect/>
          </a:stretch>
        </p:blipFill>
        <p:spPr>
          <a:xfrm>
            <a:off x="5416550" y="2544339"/>
            <a:ext cx="1358900" cy="1358900"/>
          </a:xfrm>
          <a:prstGeom prst="rect">
            <a:avLst/>
          </a:prstGeom>
        </p:spPr>
      </p:pic>
    </p:spTree>
    <p:extLst>
      <p:ext uri="{BB962C8B-B14F-4D97-AF65-F5344CB8AC3E}">
        <p14:creationId xmlns:p14="http://schemas.microsoft.com/office/powerpoint/2010/main" val="391757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0BB1F07-0760-F245-83DC-78C3343F5E69}"/>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2</a:t>
            </a:fld>
            <a:endParaRPr lang="en-US" dirty="0">
              <a:solidFill>
                <a:srgbClr val="00B5E2"/>
              </a:solidFill>
              <a:latin typeface="Gill Sans MT" panose="020B0502020104020203" pitchFamily="34" charset="0"/>
            </a:endParaRPr>
          </a:p>
        </p:txBody>
      </p:sp>
      <p:sp>
        <p:nvSpPr>
          <p:cNvPr id="41" name="TextBox 40">
            <a:extLst>
              <a:ext uri="{FF2B5EF4-FFF2-40B4-BE49-F238E27FC236}">
                <a16:creationId xmlns:a16="http://schemas.microsoft.com/office/drawing/2014/main" id="{8E9165FF-0AE0-4A10-8F9E-B592FE51BF22}"/>
              </a:ext>
            </a:extLst>
          </p:cNvPr>
          <p:cNvSpPr txBox="1"/>
          <p:nvPr/>
        </p:nvSpPr>
        <p:spPr>
          <a:xfrm>
            <a:off x="618667" y="508461"/>
            <a:ext cx="10943015"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About Priestland Consulting</a:t>
            </a:r>
          </a:p>
        </p:txBody>
      </p:sp>
      <p:sp>
        <p:nvSpPr>
          <p:cNvPr id="42" name="TextBox 41">
            <a:extLst>
              <a:ext uri="{FF2B5EF4-FFF2-40B4-BE49-F238E27FC236}">
                <a16:creationId xmlns:a16="http://schemas.microsoft.com/office/drawing/2014/main" id="{BFDA56BE-85D6-434B-8974-3891B502AF7C}"/>
              </a:ext>
            </a:extLst>
          </p:cNvPr>
          <p:cNvSpPr txBox="1"/>
          <p:nvPr/>
        </p:nvSpPr>
        <p:spPr>
          <a:xfrm>
            <a:off x="1036982" y="1477932"/>
            <a:ext cx="9905999" cy="961715"/>
          </a:xfrm>
          <a:prstGeom prst="rect">
            <a:avLst/>
          </a:prstGeom>
          <a:noFill/>
        </p:spPr>
        <p:txBody>
          <a:bodyPr wrap="square" lIns="0" tIns="0" rIns="0" bIns="0" rtlCol="0">
            <a:noAutofit/>
          </a:bodyPr>
          <a:lstStyle/>
          <a:p>
            <a:pPr algn="ctr"/>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 We are an independent, specialist</a:t>
            </a:r>
          </a:p>
          <a:p>
            <a:pPr algn="ctr"/>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consultancy that supports clients on</a:t>
            </a:r>
          </a:p>
        </p:txBody>
      </p:sp>
      <p:sp>
        <p:nvSpPr>
          <p:cNvPr id="43" name="TextBox 42">
            <a:extLst>
              <a:ext uri="{FF2B5EF4-FFF2-40B4-BE49-F238E27FC236}">
                <a16:creationId xmlns:a16="http://schemas.microsoft.com/office/drawing/2014/main" id="{4216A90B-3C40-494F-BCFC-BEBEC4579FDA}"/>
              </a:ext>
            </a:extLst>
          </p:cNvPr>
          <p:cNvSpPr txBox="1"/>
          <p:nvPr/>
        </p:nvSpPr>
        <p:spPr>
          <a:xfrm>
            <a:off x="4482907" y="3830915"/>
            <a:ext cx="3039533" cy="632258"/>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Technology</a:t>
            </a:r>
          </a:p>
        </p:txBody>
      </p:sp>
      <p:sp>
        <p:nvSpPr>
          <p:cNvPr id="44" name="TextBox 43">
            <a:extLst>
              <a:ext uri="{FF2B5EF4-FFF2-40B4-BE49-F238E27FC236}">
                <a16:creationId xmlns:a16="http://schemas.microsoft.com/office/drawing/2014/main" id="{014F4676-CDF6-4960-9D4F-5D9CC1201C16}"/>
              </a:ext>
            </a:extLst>
          </p:cNvPr>
          <p:cNvSpPr txBox="1"/>
          <p:nvPr/>
        </p:nvSpPr>
        <p:spPr>
          <a:xfrm>
            <a:off x="1036982" y="5183222"/>
            <a:ext cx="9898611" cy="472990"/>
          </a:xfrm>
          <a:prstGeom prst="rect">
            <a:avLst/>
          </a:prstGeom>
          <a:noFill/>
        </p:spPr>
        <p:txBody>
          <a:bodyPr wrap="square" lIns="0" tIns="0" rIns="0" bIns="0" rtlCol="0">
            <a:noAutofit/>
          </a:bodyPr>
          <a:lstStyle/>
          <a:p>
            <a:pPr algn="ctr"/>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 for the built environment</a:t>
            </a:r>
          </a:p>
        </p:txBody>
      </p:sp>
      <p:sp>
        <p:nvSpPr>
          <p:cNvPr id="45" name="TextBox 44">
            <a:extLst>
              <a:ext uri="{FF2B5EF4-FFF2-40B4-BE49-F238E27FC236}">
                <a16:creationId xmlns:a16="http://schemas.microsoft.com/office/drawing/2014/main" id="{9230978F-5701-402B-8A55-9F10DC5C571A}"/>
              </a:ext>
            </a:extLst>
          </p:cNvPr>
          <p:cNvSpPr txBox="1"/>
          <p:nvPr/>
        </p:nvSpPr>
        <p:spPr>
          <a:xfrm>
            <a:off x="2196904" y="3830078"/>
            <a:ext cx="2243667" cy="633095"/>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Strategy</a:t>
            </a:r>
          </a:p>
        </p:txBody>
      </p:sp>
      <p:sp>
        <p:nvSpPr>
          <p:cNvPr id="46" name="Oval 45">
            <a:extLst>
              <a:ext uri="{FF2B5EF4-FFF2-40B4-BE49-F238E27FC236}">
                <a16:creationId xmlns:a16="http://schemas.microsoft.com/office/drawing/2014/main" id="{BA2B7B4F-0D98-49B6-8139-5C1E0A8AC998}"/>
              </a:ext>
            </a:extLst>
          </p:cNvPr>
          <p:cNvSpPr/>
          <p:nvPr/>
        </p:nvSpPr>
        <p:spPr>
          <a:xfrm>
            <a:off x="2196903" y="2687431"/>
            <a:ext cx="2243668" cy="2243668"/>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6EE96D48-2B4E-4743-B78E-225FB6EE1343}"/>
              </a:ext>
            </a:extLst>
          </p:cNvPr>
          <p:cNvSpPr/>
          <p:nvPr/>
        </p:nvSpPr>
        <p:spPr>
          <a:xfrm>
            <a:off x="4864452" y="2699777"/>
            <a:ext cx="2243668" cy="2243668"/>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1" name="Group 31">
            <a:extLst>
              <a:ext uri="{FF2B5EF4-FFF2-40B4-BE49-F238E27FC236}">
                <a16:creationId xmlns:a16="http://schemas.microsoft.com/office/drawing/2014/main" id="{0F325F2E-74F0-48D9-AB94-9E7528A80D64}"/>
              </a:ext>
            </a:extLst>
          </p:cNvPr>
          <p:cNvGrpSpPr/>
          <p:nvPr/>
        </p:nvGrpSpPr>
        <p:grpSpPr>
          <a:xfrm>
            <a:off x="7522440" y="2699777"/>
            <a:ext cx="2243668" cy="2243668"/>
            <a:chOff x="6485458" y="2071996"/>
            <a:chExt cx="2243668" cy="2243668"/>
          </a:xfrm>
        </p:grpSpPr>
        <p:sp>
          <p:nvSpPr>
            <p:cNvPr id="52" name="TextBox 51">
              <a:extLst>
                <a:ext uri="{FF2B5EF4-FFF2-40B4-BE49-F238E27FC236}">
                  <a16:creationId xmlns:a16="http://schemas.microsoft.com/office/drawing/2014/main" id="{7B49BD3C-9C45-4033-B7FC-0E556FB846C9}"/>
                </a:ext>
              </a:extLst>
            </p:cNvPr>
            <p:cNvSpPr txBox="1"/>
            <p:nvPr/>
          </p:nvSpPr>
          <p:spPr>
            <a:xfrm>
              <a:off x="6502681" y="3232286"/>
              <a:ext cx="2184109" cy="430400"/>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Change</a:t>
              </a:r>
            </a:p>
          </p:txBody>
        </p:sp>
        <p:sp>
          <p:nvSpPr>
            <p:cNvPr id="53" name="Oval 52">
              <a:extLst>
                <a:ext uri="{FF2B5EF4-FFF2-40B4-BE49-F238E27FC236}">
                  <a16:creationId xmlns:a16="http://schemas.microsoft.com/office/drawing/2014/main" id="{33509702-B63F-4C8E-AE2C-9ADB8EA98CC0}"/>
                </a:ext>
              </a:extLst>
            </p:cNvPr>
            <p:cNvSpPr/>
            <p:nvPr/>
          </p:nvSpPr>
          <p:spPr>
            <a:xfrm>
              <a:off x="6485458" y="2071996"/>
              <a:ext cx="2243668" cy="2243668"/>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2" name="Picture 21">
            <a:extLst>
              <a:ext uri="{FF2B5EF4-FFF2-40B4-BE49-F238E27FC236}">
                <a16:creationId xmlns:a16="http://schemas.microsoft.com/office/drawing/2014/main" id="{AADC43BE-740E-594F-93E9-708879C40F0B}"/>
              </a:ext>
            </a:extLst>
          </p:cNvPr>
          <p:cNvPicPr>
            <a:picLocks noChangeAspect="1"/>
          </p:cNvPicPr>
          <p:nvPr/>
        </p:nvPicPr>
        <p:blipFill>
          <a:blip r:embed="rId3"/>
          <a:stretch>
            <a:fillRect/>
          </a:stretch>
        </p:blipFill>
        <p:spPr>
          <a:xfrm flipH="1">
            <a:off x="2991387" y="3042548"/>
            <a:ext cx="654699" cy="681790"/>
          </a:xfrm>
          <a:prstGeom prst="rect">
            <a:avLst/>
          </a:prstGeom>
        </p:spPr>
      </p:pic>
      <p:pic>
        <p:nvPicPr>
          <p:cNvPr id="23" name="Picture 22">
            <a:extLst>
              <a:ext uri="{FF2B5EF4-FFF2-40B4-BE49-F238E27FC236}">
                <a16:creationId xmlns:a16="http://schemas.microsoft.com/office/drawing/2014/main" id="{18DEE3AC-A451-6C48-91D7-71F93DC322E8}"/>
              </a:ext>
            </a:extLst>
          </p:cNvPr>
          <p:cNvPicPr>
            <a:picLocks noChangeAspect="1"/>
          </p:cNvPicPr>
          <p:nvPr/>
        </p:nvPicPr>
        <p:blipFill>
          <a:blip r:embed="rId4"/>
          <a:stretch>
            <a:fillRect/>
          </a:stretch>
        </p:blipFill>
        <p:spPr>
          <a:xfrm flipH="1">
            <a:off x="5627331" y="3109363"/>
            <a:ext cx="717911" cy="591487"/>
          </a:xfrm>
          <a:prstGeom prst="rect">
            <a:avLst/>
          </a:prstGeom>
        </p:spPr>
      </p:pic>
      <p:pic>
        <p:nvPicPr>
          <p:cNvPr id="24" name="Picture 23">
            <a:extLst>
              <a:ext uri="{FF2B5EF4-FFF2-40B4-BE49-F238E27FC236}">
                <a16:creationId xmlns:a16="http://schemas.microsoft.com/office/drawing/2014/main" id="{AAD84861-941C-694D-B3FC-FB1AA7C5117F}"/>
              </a:ext>
            </a:extLst>
          </p:cNvPr>
          <p:cNvPicPr>
            <a:picLocks noChangeAspect="1"/>
          </p:cNvPicPr>
          <p:nvPr/>
        </p:nvPicPr>
        <p:blipFill>
          <a:blip r:embed="rId5"/>
          <a:stretch>
            <a:fillRect/>
          </a:stretch>
        </p:blipFill>
        <p:spPr>
          <a:xfrm flipH="1">
            <a:off x="8350787" y="3059696"/>
            <a:ext cx="586973" cy="641154"/>
          </a:xfrm>
          <a:prstGeom prst="rect">
            <a:avLst/>
          </a:prstGeom>
        </p:spPr>
      </p:pic>
    </p:spTree>
    <p:extLst>
      <p:ext uri="{BB962C8B-B14F-4D97-AF65-F5344CB8AC3E}">
        <p14:creationId xmlns:p14="http://schemas.microsoft.com/office/powerpoint/2010/main" val="3721114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AD2E6A7-E5C1-0143-AEEB-CEEF369846AB}"/>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3</a:t>
            </a:fld>
            <a:endParaRPr lang="en-US" dirty="0">
              <a:solidFill>
                <a:srgbClr val="00B5E2"/>
              </a:solidFill>
              <a:latin typeface="Gill Sans MT" panose="020B0502020104020203" pitchFamily="34" charset="0"/>
            </a:endParaRPr>
          </a:p>
        </p:txBody>
      </p:sp>
      <p:sp>
        <p:nvSpPr>
          <p:cNvPr id="17" name="Oval 16">
            <a:extLst>
              <a:ext uri="{FF2B5EF4-FFF2-40B4-BE49-F238E27FC236}">
                <a16:creationId xmlns:a16="http://schemas.microsoft.com/office/drawing/2014/main" id="{6CAB0A0C-1151-4357-940E-315D76290E9E}"/>
              </a:ext>
            </a:extLst>
          </p:cNvPr>
          <p:cNvSpPr/>
          <p:nvPr/>
        </p:nvSpPr>
        <p:spPr>
          <a:xfrm>
            <a:off x="2569731" y="4521511"/>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18" name="TextBox 17">
            <a:extLst>
              <a:ext uri="{FF2B5EF4-FFF2-40B4-BE49-F238E27FC236}">
                <a16:creationId xmlns:a16="http://schemas.microsoft.com/office/drawing/2014/main" id="{0BE2B91E-2AA5-468F-ADE9-6CBF25EEA2B2}"/>
              </a:ext>
            </a:extLst>
          </p:cNvPr>
          <p:cNvSpPr txBox="1"/>
          <p:nvPr/>
        </p:nvSpPr>
        <p:spPr>
          <a:xfrm>
            <a:off x="2561264" y="4862733"/>
            <a:ext cx="1039809" cy="577184"/>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Business</a:t>
            </a:r>
          </a:p>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strategy</a:t>
            </a:r>
          </a:p>
        </p:txBody>
      </p:sp>
      <p:sp>
        <p:nvSpPr>
          <p:cNvPr id="25" name="Oval 24">
            <a:extLst>
              <a:ext uri="{FF2B5EF4-FFF2-40B4-BE49-F238E27FC236}">
                <a16:creationId xmlns:a16="http://schemas.microsoft.com/office/drawing/2014/main" id="{0B864CDC-F50E-4BFB-95A3-BB03EED56EEE}"/>
              </a:ext>
            </a:extLst>
          </p:cNvPr>
          <p:cNvSpPr/>
          <p:nvPr/>
        </p:nvSpPr>
        <p:spPr>
          <a:xfrm>
            <a:off x="8830725" y="4573763"/>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26" name="TextBox 25">
            <a:extLst>
              <a:ext uri="{FF2B5EF4-FFF2-40B4-BE49-F238E27FC236}">
                <a16:creationId xmlns:a16="http://schemas.microsoft.com/office/drawing/2014/main" id="{0D41B4A7-6B06-4504-84E5-F83F09EA14EF}"/>
              </a:ext>
            </a:extLst>
          </p:cNvPr>
          <p:cNvSpPr txBox="1"/>
          <p:nvPr/>
        </p:nvSpPr>
        <p:spPr>
          <a:xfrm>
            <a:off x="8900636" y="4894773"/>
            <a:ext cx="921017" cy="457200"/>
          </a:xfrm>
          <a:prstGeom prst="rect">
            <a:avLst/>
          </a:prstGeom>
          <a:noFill/>
          <a:ln>
            <a:noFill/>
          </a:ln>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Change</a:t>
            </a:r>
          </a:p>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management</a:t>
            </a:r>
          </a:p>
        </p:txBody>
      </p:sp>
      <p:sp>
        <p:nvSpPr>
          <p:cNvPr id="27" name="Oval 26">
            <a:extLst>
              <a:ext uri="{FF2B5EF4-FFF2-40B4-BE49-F238E27FC236}">
                <a16:creationId xmlns:a16="http://schemas.microsoft.com/office/drawing/2014/main" id="{AFFF805C-CED4-4E89-B622-732089E1CA94}"/>
              </a:ext>
            </a:extLst>
          </p:cNvPr>
          <p:cNvSpPr/>
          <p:nvPr/>
        </p:nvSpPr>
        <p:spPr>
          <a:xfrm>
            <a:off x="3333991" y="3606626"/>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30" name="TextBox 29">
            <a:extLst>
              <a:ext uri="{FF2B5EF4-FFF2-40B4-BE49-F238E27FC236}">
                <a16:creationId xmlns:a16="http://schemas.microsoft.com/office/drawing/2014/main" id="{C42ADB5B-E5D9-4F46-B4ED-445AD59E5715}"/>
              </a:ext>
            </a:extLst>
          </p:cNvPr>
          <p:cNvSpPr txBox="1"/>
          <p:nvPr/>
        </p:nvSpPr>
        <p:spPr>
          <a:xfrm>
            <a:off x="3412369" y="3922447"/>
            <a:ext cx="896116" cy="457200"/>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Innovation &amp; technology audit</a:t>
            </a:r>
          </a:p>
        </p:txBody>
      </p:sp>
      <p:sp>
        <p:nvSpPr>
          <p:cNvPr id="31" name="Oval 30">
            <a:extLst>
              <a:ext uri="{FF2B5EF4-FFF2-40B4-BE49-F238E27FC236}">
                <a16:creationId xmlns:a16="http://schemas.microsoft.com/office/drawing/2014/main" id="{8DB6D449-301A-4C6A-8792-7837FC9692FA}"/>
              </a:ext>
            </a:extLst>
          </p:cNvPr>
          <p:cNvSpPr/>
          <p:nvPr/>
        </p:nvSpPr>
        <p:spPr>
          <a:xfrm>
            <a:off x="4465241" y="3143173"/>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32" name="TextBox 31">
            <a:extLst>
              <a:ext uri="{FF2B5EF4-FFF2-40B4-BE49-F238E27FC236}">
                <a16:creationId xmlns:a16="http://schemas.microsoft.com/office/drawing/2014/main" id="{36A612D8-F148-4A6D-9BEE-EA808578B955}"/>
              </a:ext>
            </a:extLst>
          </p:cNvPr>
          <p:cNvSpPr txBox="1"/>
          <p:nvPr/>
        </p:nvSpPr>
        <p:spPr>
          <a:xfrm>
            <a:off x="4456773" y="3514097"/>
            <a:ext cx="1039809" cy="546936"/>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Technology roadmaps</a:t>
            </a:r>
          </a:p>
        </p:txBody>
      </p:sp>
      <p:sp>
        <p:nvSpPr>
          <p:cNvPr id="33" name="Oval 32">
            <a:extLst>
              <a:ext uri="{FF2B5EF4-FFF2-40B4-BE49-F238E27FC236}">
                <a16:creationId xmlns:a16="http://schemas.microsoft.com/office/drawing/2014/main" id="{EA5AC8E2-2B67-4BE6-9197-0F30227E7770}"/>
              </a:ext>
            </a:extLst>
          </p:cNvPr>
          <p:cNvSpPr/>
          <p:nvPr/>
        </p:nvSpPr>
        <p:spPr>
          <a:xfrm>
            <a:off x="5696072" y="2868237"/>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34" name="TextBox 33">
            <a:extLst>
              <a:ext uri="{FF2B5EF4-FFF2-40B4-BE49-F238E27FC236}">
                <a16:creationId xmlns:a16="http://schemas.microsoft.com/office/drawing/2014/main" id="{C878F97E-808B-4315-B670-426DD1EE8B3A}"/>
              </a:ext>
            </a:extLst>
          </p:cNvPr>
          <p:cNvSpPr txBox="1"/>
          <p:nvPr/>
        </p:nvSpPr>
        <p:spPr>
          <a:xfrm>
            <a:off x="5774450" y="3158657"/>
            <a:ext cx="896116" cy="457200"/>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Technology options appraisal</a:t>
            </a:r>
          </a:p>
        </p:txBody>
      </p:sp>
      <p:sp>
        <p:nvSpPr>
          <p:cNvPr id="35" name="Oval 34">
            <a:extLst>
              <a:ext uri="{FF2B5EF4-FFF2-40B4-BE49-F238E27FC236}">
                <a16:creationId xmlns:a16="http://schemas.microsoft.com/office/drawing/2014/main" id="{B53F7C42-DB17-49B6-A624-DA962160CE8A}"/>
              </a:ext>
            </a:extLst>
          </p:cNvPr>
          <p:cNvSpPr/>
          <p:nvPr/>
        </p:nvSpPr>
        <p:spPr>
          <a:xfrm>
            <a:off x="6916729" y="3138817"/>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36" name="TextBox 35">
            <a:extLst>
              <a:ext uri="{FF2B5EF4-FFF2-40B4-BE49-F238E27FC236}">
                <a16:creationId xmlns:a16="http://schemas.microsoft.com/office/drawing/2014/main" id="{E6E881CE-EE37-4C4C-8F63-BC84BC1BD1C5}"/>
              </a:ext>
            </a:extLst>
          </p:cNvPr>
          <p:cNvSpPr txBox="1"/>
          <p:nvPr/>
        </p:nvSpPr>
        <p:spPr>
          <a:xfrm>
            <a:off x="6998978" y="3304653"/>
            <a:ext cx="896116" cy="457200"/>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Process mapping &amp; requirements</a:t>
            </a:r>
          </a:p>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capture</a:t>
            </a:r>
          </a:p>
        </p:txBody>
      </p:sp>
      <p:sp>
        <p:nvSpPr>
          <p:cNvPr id="37" name="Oval 36">
            <a:extLst>
              <a:ext uri="{FF2B5EF4-FFF2-40B4-BE49-F238E27FC236}">
                <a16:creationId xmlns:a16="http://schemas.microsoft.com/office/drawing/2014/main" id="{189F37D1-C60A-42C4-AB68-441490F4E810}"/>
              </a:ext>
            </a:extLst>
          </p:cNvPr>
          <p:cNvSpPr/>
          <p:nvPr/>
        </p:nvSpPr>
        <p:spPr>
          <a:xfrm>
            <a:off x="8000846" y="3650739"/>
            <a:ext cx="1039809" cy="1039809"/>
          </a:xfrm>
          <a:prstGeom prst="ellipse">
            <a:avLst/>
          </a:prstGeom>
          <a:noFill/>
          <a:ln w="12700" cap="flat" cmpd="sng" algn="ctr">
            <a:solidFill>
              <a:srgbClr val="01BED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38" name="TextBox 37">
            <a:extLst>
              <a:ext uri="{FF2B5EF4-FFF2-40B4-BE49-F238E27FC236}">
                <a16:creationId xmlns:a16="http://schemas.microsoft.com/office/drawing/2014/main" id="{55BA3A3E-CE65-4CAD-9C1E-079D8799D3EE}"/>
              </a:ext>
            </a:extLst>
          </p:cNvPr>
          <p:cNvSpPr txBox="1"/>
          <p:nvPr/>
        </p:nvSpPr>
        <p:spPr>
          <a:xfrm>
            <a:off x="8079224" y="3932692"/>
            <a:ext cx="896116" cy="457200"/>
          </a:xfrm>
          <a:prstGeom prst="rect">
            <a:avLst/>
          </a:prstGeom>
          <a:noFill/>
        </p:spPr>
        <p:txBody>
          <a:bodyPr wrap="square" lIns="0" tIns="0" rIns="0" bIns="0" rtlCol="0">
            <a:noAutofit/>
          </a:bodyPr>
          <a:lstStyle/>
          <a:p>
            <a:pPr algn="ctr"/>
            <a:r>
              <a:rPr lang="en-GB" sz="11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Technology procurement &amp; training</a:t>
            </a:r>
          </a:p>
        </p:txBody>
      </p:sp>
      <p:sp>
        <p:nvSpPr>
          <p:cNvPr id="39" name="TextBox 38">
            <a:extLst>
              <a:ext uri="{FF2B5EF4-FFF2-40B4-BE49-F238E27FC236}">
                <a16:creationId xmlns:a16="http://schemas.microsoft.com/office/drawing/2014/main" id="{C4B5FC5E-6531-4984-B80C-46F6E5FFF20C}"/>
              </a:ext>
            </a:extLst>
          </p:cNvPr>
          <p:cNvSpPr txBox="1"/>
          <p:nvPr/>
        </p:nvSpPr>
        <p:spPr>
          <a:xfrm>
            <a:off x="2471234" y="2048868"/>
            <a:ext cx="2243667" cy="633095"/>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Strategy</a:t>
            </a:r>
          </a:p>
        </p:txBody>
      </p:sp>
      <p:sp>
        <p:nvSpPr>
          <p:cNvPr id="40" name="TextBox 39">
            <a:extLst>
              <a:ext uri="{FF2B5EF4-FFF2-40B4-BE49-F238E27FC236}">
                <a16:creationId xmlns:a16="http://schemas.microsoft.com/office/drawing/2014/main" id="{79EE0FF0-E066-4BA5-B277-4C8DDE3BAE25}"/>
              </a:ext>
            </a:extLst>
          </p:cNvPr>
          <p:cNvSpPr txBox="1"/>
          <p:nvPr/>
        </p:nvSpPr>
        <p:spPr>
          <a:xfrm>
            <a:off x="5098979" y="2048868"/>
            <a:ext cx="2243667" cy="633095"/>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Technology</a:t>
            </a:r>
          </a:p>
        </p:txBody>
      </p:sp>
      <p:sp>
        <p:nvSpPr>
          <p:cNvPr id="41" name="TextBox 40">
            <a:extLst>
              <a:ext uri="{FF2B5EF4-FFF2-40B4-BE49-F238E27FC236}">
                <a16:creationId xmlns:a16="http://schemas.microsoft.com/office/drawing/2014/main" id="{E1A68C12-7080-4A16-A829-CDD841C1BE65}"/>
              </a:ext>
            </a:extLst>
          </p:cNvPr>
          <p:cNvSpPr txBox="1"/>
          <p:nvPr/>
        </p:nvSpPr>
        <p:spPr>
          <a:xfrm>
            <a:off x="7568739" y="2048868"/>
            <a:ext cx="2243667" cy="633095"/>
          </a:xfrm>
          <a:prstGeom prst="rect">
            <a:avLst/>
          </a:prstGeom>
          <a:noFill/>
        </p:spPr>
        <p:txBody>
          <a:bodyPr wrap="square" lIns="0" tIns="0" rIns="0" bIns="0" rtlCol="0">
            <a:noAutofit/>
          </a:bodyPr>
          <a:lstStyle/>
          <a:p>
            <a:pPr algn="ctr"/>
            <a:r>
              <a:rPr lang="en-GB" sz="24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Change</a:t>
            </a:r>
          </a:p>
        </p:txBody>
      </p:sp>
      <p:cxnSp>
        <p:nvCxnSpPr>
          <p:cNvPr id="45" name="Straight Arrow Connector 44">
            <a:extLst>
              <a:ext uri="{FF2B5EF4-FFF2-40B4-BE49-F238E27FC236}">
                <a16:creationId xmlns:a16="http://schemas.microsoft.com/office/drawing/2014/main" id="{37F636A1-F81C-478B-8D74-24B74DE0E11D}"/>
              </a:ext>
            </a:extLst>
          </p:cNvPr>
          <p:cNvCxnSpPr/>
          <p:nvPr/>
        </p:nvCxnSpPr>
        <p:spPr>
          <a:xfrm>
            <a:off x="2561264" y="2614227"/>
            <a:ext cx="7251142" cy="33868"/>
          </a:xfrm>
          <a:prstGeom prst="straightConnector1">
            <a:avLst/>
          </a:prstGeom>
          <a:ln w="22225" cap="flat" cmpd="sng" algn="ctr">
            <a:solidFill>
              <a:srgbClr val="52A7D7"/>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D43FEC-0B6E-814C-B79F-5C469C118CE5}"/>
              </a:ext>
            </a:extLst>
          </p:cNvPr>
          <p:cNvPicPr>
            <a:picLocks noChangeAspect="1"/>
          </p:cNvPicPr>
          <p:nvPr/>
        </p:nvPicPr>
        <p:blipFill>
          <a:blip r:embed="rId3"/>
          <a:stretch>
            <a:fillRect/>
          </a:stretch>
        </p:blipFill>
        <p:spPr>
          <a:xfrm flipH="1">
            <a:off x="3265717" y="1287198"/>
            <a:ext cx="654699" cy="681790"/>
          </a:xfrm>
          <a:prstGeom prst="rect">
            <a:avLst/>
          </a:prstGeom>
        </p:spPr>
      </p:pic>
      <p:pic>
        <p:nvPicPr>
          <p:cNvPr id="4" name="Picture 3">
            <a:extLst>
              <a:ext uri="{FF2B5EF4-FFF2-40B4-BE49-F238E27FC236}">
                <a16:creationId xmlns:a16="http://schemas.microsoft.com/office/drawing/2014/main" id="{D690E5B4-8F6B-5343-BDB2-43F77472A50E}"/>
              </a:ext>
            </a:extLst>
          </p:cNvPr>
          <p:cNvPicPr>
            <a:picLocks noChangeAspect="1"/>
          </p:cNvPicPr>
          <p:nvPr/>
        </p:nvPicPr>
        <p:blipFill>
          <a:blip r:embed="rId4"/>
          <a:stretch>
            <a:fillRect/>
          </a:stretch>
        </p:blipFill>
        <p:spPr>
          <a:xfrm flipH="1">
            <a:off x="5947272" y="1359990"/>
            <a:ext cx="717911" cy="591487"/>
          </a:xfrm>
          <a:prstGeom prst="rect">
            <a:avLst/>
          </a:prstGeom>
        </p:spPr>
      </p:pic>
      <p:pic>
        <p:nvPicPr>
          <p:cNvPr id="6" name="Picture 5">
            <a:extLst>
              <a:ext uri="{FF2B5EF4-FFF2-40B4-BE49-F238E27FC236}">
                <a16:creationId xmlns:a16="http://schemas.microsoft.com/office/drawing/2014/main" id="{195131F6-441E-7C4D-A96D-DE57B5E77CDF}"/>
              </a:ext>
            </a:extLst>
          </p:cNvPr>
          <p:cNvPicPr>
            <a:picLocks noChangeAspect="1"/>
          </p:cNvPicPr>
          <p:nvPr/>
        </p:nvPicPr>
        <p:blipFill>
          <a:blip r:embed="rId5"/>
          <a:stretch>
            <a:fillRect/>
          </a:stretch>
        </p:blipFill>
        <p:spPr>
          <a:xfrm flipH="1">
            <a:off x="8415753" y="1260583"/>
            <a:ext cx="586973" cy="641154"/>
          </a:xfrm>
          <a:prstGeom prst="rect">
            <a:avLst/>
          </a:prstGeom>
        </p:spPr>
      </p:pic>
      <p:pic>
        <p:nvPicPr>
          <p:cNvPr id="7" name="Picture 6">
            <a:extLst>
              <a:ext uri="{FF2B5EF4-FFF2-40B4-BE49-F238E27FC236}">
                <a16:creationId xmlns:a16="http://schemas.microsoft.com/office/drawing/2014/main" id="{770A4BDB-EF7A-A448-A960-97E562AF41D0}"/>
              </a:ext>
            </a:extLst>
          </p:cNvPr>
          <p:cNvPicPr>
            <a:picLocks noChangeAspect="1"/>
          </p:cNvPicPr>
          <p:nvPr/>
        </p:nvPicPr>
        <p:blipFill>
          <a:blip r:embed="rId6"/>
          <a:stretch>
            <a:fillRect/>
          </a:stretch>
        </p:blipFill>
        <p:spPr>
          <a:xfrm>
            <a:off x="5540682" y="4247976"/>
            <a:ext cx="1358900" cy="1358900"/>
          </a:xfrm>
          <a:prstGeom prst="rect">
            <a:avLst/>
          </a:prstGeom>
        </p:spPr>
      </p:pic>
      <p:sp>
        <p:nvSpPr>
          <p:cNvPr id="52" name="TextBox 51">
            <a:extLst>
              <a:ext uri="{FF2B5EF4-FFF2-40B4-BE49-F238E27FC236}">
                <a16:creationId xmlns:a16="http://schemas.microsoft.com/office/drawing/2014/main" id="{FACD165E-518A-0443-9291-DDAF40EE08A7}"/>
              </a:ext>
            </a:extLst>
          </p:cNvPr>
          <p:cNvSpPr txBox="1"/>
          <p:nvPr/>
        </p:nvSpPr>
        <p:spPr>
          <a:xfrm>
            <a:off x="618667" y="508461"/>
            <a:ext cx="10943015"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About Priestland Consulting</a:t>
            </a:r>
          </a:p>
        </p:txBody>
      </p:sp>
    </p:spTree>
    <p:extLst>
      <p:ext uri="{BB962C8B-B14F-4D97-AF65-F5344CB8AC3E}">
        <p14:creationId xmlns:p14="http://schemas.microsoft.com/office/powerpoint/2010/main" val="87297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481370-4E11-DB48-9879-49C783600E53}"/>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4</a:t>
            </a:fld>
            <a:endParaRPr lang="en-US" dirty="0">
              <a:solidFill>
                <a:srgbClr val="00B5E2"/>
              </a:solidFill>
              <a:latin typeface="Gill Sans MT" panose="020B0502020104020203" pitchFamily="34" charset="0"/>
            </a:endParaRPr>
          </a:p>
        </p:txBody>
      </p:sp>
      <p:sp>
        <p:nvSpPr>
          <p:cNvPr id="22" name="TextBox 21">
            <a:extLst>
              <a:ext uri="{FF2B5EF4-FFF2-40B4-BE49-F238E27FC236}">
                <a16:creationId xmlns:a16="http://schemas.microsoft.com/office/drawing/2014/main" id="{6754C37F-005E-425B-ACA3-71EC00B2DC31}"/>
              </a:ext>
            </a:extLst>
          </p:cNvPr>
          <p:cNvSpPr txBox="1"/>
          <p:nvPr/>
        </p:nvSpPr>
        <p:spPr>
          <a:xfrm>
            <a:off x="2587650" y="1249346"/>
            <a:ext cx="7202077" cy="961715"/>
          </a:xfrm>
          <a:prstGeom prst="rect">
            <a:avLst/>
          </a:prstGeom>
          <a:noFill/>
        </p:spPr>
        <p:txBody>
          <a:bodyPr wrap="square" lIns="0" tIns="0" rIns="0" bIns="0" rtlCol="0">
            <a:noAutofit/>
          </a:bodyPr>
          <a:lstStyle/>
          <a:p>
            <a:pPr algn="ctr" fontAlgn="base"/>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 We link ConstructTech start-ups and ‘old world’ companies who need their ideas and innovation</a:t>
            </a:r>
          </a:p>
        </p:txBody>
      </p:sp>
      <p:sp>
        <p:nvSpPr>
          <p:cNvPr id="23" name="TextBox 22">
            <a:extLst>
              <a:ext uri="{FF2B5EF4-FFF2-40B4-BE49-F238E27FC236}">
                <a16:creationId xmlns:a16="http://schemas.microsoft.com/office/drawing/2014/main" id="{4232D3A7-F03C-46EF-911C-0587D4A1EA3C}"/>
              </a:ext>
            </a:extLst>
          </p:cNvPr>
          <p:cNvSpPr txBox="1"/>
          <p:nvPr/>
        </p:nvSpPr>
        <p:spPr>
          <a:xfrm>
            <a:off x="7195684" y="3875588"/>
            <a:ext cx="2309201" cy="632258"/>
          </a:xfrm>
          <a:prstGeom prst="rect">
            <a:avLst/>
          </a:prstGeom>
          <a:noFill/>
        </p:spPr>
        <p:txBody>
          <a:bodyPr wrap="square" lIns="0" tIns="0" rIns="0" bIns="0" rtlCol="0">
            <a:noAutofit/>
          </a:bodyPr>
          <a:lstStyle/>
          <a:p>
            <a:pPr algn="ctr"/>
            <a:r>
              <a:rPr lang="en-GB" sz="2000" b="1" dirty="0">
                <a:solidFill>
                  <a:srgbClr val="E76B61"/>
                </a:solidFill>
                <a:latin typeface="Segoe UI Historic" panose="020B0502040204020203" pitchFamily="34" charset="0"/>
                <a:ea typeface="Segoe UI Historic" panose="020B0502040204020203" pitchFamily="34" charset="0"/>
                <a:cs typeface="Segoe UI Historic" panose="020B0502040204020203" pitchFamily="34" charset="0"/>
              </a:rPr>
              <a:t>Construct-tech start-ups</a:t>
            </a:r>
          </a:p>
        </p:txBody>
      </p:sp>
      <p:sp>
        <p:nvSpPr>
          <p:cNvPr id="24" name="TextBox 23">
            <a:extLst>
              <a:ext uri="{FF2B5EF4-FFF2-40B4-BE49-F238E27FC236}">
                <a16:creationId xmlns:a16="http://schemas.microsoft.com/office/drawing/2014/main" id="{FD3A792C-CDD3-4B40-BF39-E0EA81A3B991}"/>
              </a:ext>
            </a:extLst>
          </p:cNvPr>
          <p:cNvSpPr txBox="1"/>
          <p:nvPr/>
        </p:nvSpPr>
        <p:spPr>
          <a:xfrm>
            <a:off x="2749299" y="3775075"/>
            <a:ext cx="2243667" cy="633095"/>
          </a:xfrm>
          <a:prstGeom prst="rect">
            <a:avLst/>
          </a:prstGeom>
          <a:noFill/>
        </p:spPr>
        <p:txBody>
          <a:bodyPr wrap="square" lIns="0" tIns="0" rIns="0" bIns="0" rtlCol="0">
            <a:noAutofit/>
          </a:bodyPr>
          <a:lstStyle/>
          <a:p>
            <a:pPr algn="ctr"/>
            <a:r>
              <a:rPr lang="en-GB" sz="2000" b="1" dirty="0">
                <a:solidFill>
                  <a:srgbClr val="E76B61"/>
                </a:solidFill>
                <a:latin typeface="Segoe UI Historic" panose="020B0502040204020203" pitchFamily="34" charset="0"/>
                <a:ea typeface="Segoe UI Historic" panose="020B0502040204020203" pitchFamily="34" charset="0"/>
                <a:cs typeface="Segoe UI Historic" panose="020B0502040204020203" pitchFamily="34" charset="0"/>
              </a:rPr>
              <a:t>Asset owners, contractors &amp; consultants</a:t>
            </a:r>
          </a:p>
        </p:txBody>
      </p:sp>
      <p:sp>
        <p:nvSpPr>
          <p:cNvPr id="25" name="Oval 24">
            <a:extLst>
              <a:ext uri="{FF2B5EF4-FFF2-40B4-BE49-F238E27FC236}">
                <a16:creationId xmlns:a16="http://schemas.microsoft.com/office/drawing/2014/main" id="{40D1F467-EEE0-4E73-84E6-4A2C281702CF}"/>
              </a:ext>
            </a:extLst>
          </p:cNvPr>
          <p:cNvSpPr/>
          <p:nvPr/>
        </p:nvSpPr>
        <p:spPr>
          <a:xfrm>
            <a:off x="2322634" y="2423382"/>
            <a:ext cx="4835856" cy="2606164"/>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26" name="Oval 25">
            <a:extLst>
              <a:ext uri="{FF2B5EF4-FFF2-40B4-BE49-F238E27FC236}">
                <a16:creationId xmlns:a16="http://schemas.microsoft.com/office/drawing/2014/main" id="{B1F140DC-6A2F-4B47-A6BD-52D029319EA9}"/>
              </a:ext>
            </a:extLst>
          </p:cNvPr>
          <p:cNvSpPr/>
          <p:nvPr/>
        </p:nvSpPr>
        <p:spPr>
          <a:xfrm>
            <a:off x="5033915" y="2469140"/>
            <a:ext cx="4835856" cy="2560405"/>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pic>
        <p:nvPicPr>
          <p:cNvPr id="27" name="Picture 6" descr="Construction Icon 500*500 transprent Png Free Download - Blue ...">
            <a:extLst>
              <a:ext uri="{FF2B5EF4-FFF2-40B4-BE49-F238E27FC236}">
                <a16:creationId xmlns:a16="http://schemas.microsoft.com/office/drawing/2014/main" id="{B2E80114-E8D6-4035-9417-CE34FA0036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493" y="2834736"/>
            <a:ext cx="844307" cy="8443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atabase Enginnering | Redglue">
            <a:extLst>
              <a:ext uri="{FF2B5EF4-FFF2-40B4-BE49-F238E27FC236}">
                <a16:creationId xmlns:a16="http://schemas.microsoft.com/office/drawing/2014/main" id="{EEA60A36-0EDA-4AF2-B7F6-F20FB85276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1339" y="2834736"/>
            <a:ext cx="1034020" cy="10340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6507BC-16A5-6F4E-B265-BAD2953CC1F9}"/>
              </a:ext>
            </a:extLst>
          </p:cNvPr>
          <p:cNvPicPr>
            <a:picLocks noChangeAspect="1"/>
          </p:cNvPicPr>
          <p:nvPr/>
        </p:nvPicPr>
        <p:blipFill>
          <a:blip r:embed="rId5"/>
          <a:stretch>
            <a:fillRect/>
          </a:stretch>
        </p:blipFill>
        <p:spPr>
          <a:xfrm>
            <a:off x="5436012" y="3090021"/>
            <a:ext cx="1318642" cy="1318642"/>
          </a:xfrm>
          <a:prstGeom prst="rect">
            <a:avLst/>
          </a:prstGeom>
        </p:spPr>
      </p:pic>
      <p:sp>
        <p:nvSpPr>
          <p:cNvPr id="20" name="TextBox 19">
            <a:extLst>
              <a:ext uri="{FF2B5EF4-FFF2-40B4-BE49-F238E27FC236}">
                <a16:creationId xmlns:a16="http://schemas.microsoft.com/office/drawing/2014/main" id="{C216AC0F-DE67-BB4F-8CBE-1AC14734DB91}"/>
              </a:ext>
            </a:extLst>
          </p:cNvPr>
          <p:cNvSpPr txBox="1"/>
          <p:nvPr/>
        </p:nvSpPr>
        <p:spPr>
          <a:xfrm>
            <a:off x="618667" y="508461"/>
            <a:ext cx="10943015"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About Priestland Consulting</a:t>
            </a:r>
          </a:p>
        </p:txBody>
      </p:sp>
    </p:spTree>
    <p:extLst>
      <p:ext uri="{BB962C8B-B14F-4D97-AF65-F5344CB8AC3E}">
        <p14:creationId xmlns:p14="http://schemas.microsoft.com/office/powerpoint/2010/main" val="235053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5B809E8-8CF3-B747-8B26-2912668B4BDC}"/>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5</a:t>
            </a:fld>
            <a:endParaRPr lang="en-US" dirty="0">
              <a:solidFill>
                <a:srgbClr val="00B5E2"/>
              </a:solidFill>
              <a:latin typeface="Gill Sans MT" panose="020B0502020104020203" pitchFamily="34" charset="0"/>
            </a:endParaRPr>
          </a:p>
        </p:txBody>
      </p:sp>
      <p:sp>
        <p:nvSpPr>
          <p:cNvPr id="22" name="TextBox 21">
            <a:extLst>
              <a:ext uri="{FF2B5EF4-FFF2-40B4-BE49-F238E27FC236}">
                <a16:creationId xmlns:a16="http://schemas.microsoft.com/office/drawing/2014/main" id="{6754C37F-005E-425B-ACA3-71EC00B2DC31}"/>
              </a:ext>
            </a:extLst>
          </p:cNvPr>
          <p:cNvSpPr txBox="1"/>
          <p:nvPr/>
        </p:nvSpPr>
        <p:spPr>
          <a:xfrm>
            <a:off x="1036896" y="1395299"/>
            <a:ext cx="10614992" cy="961715"/>
          </a:xfrm>
          <a:prstGeom prst="rect">
            <a:avLst/>
          </a:prstGeom>
          <a:noFill/>
        </p:spPr>
        <p:txBody>
          <a:bodyPr wrap="square" lIns="0" tIns="0" rIns="0" bIns="0" rtlCol="0">
            <a:noAutofit/>
          </a:bodyPr>
          <a:lstStyle/>
          <a:p>
            <a:pPr fontAlgn="base"/>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We help start-ups accelerate their strategic and business development </a:t>
            </a:r>
          </a:p>
          <a:p>
            <a:pPr fontAlgn="base"/>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journey, by supporting</a:t>
            </a:r>
          </a:p>
        </p:txBody>
      </p:sp>
      <p:sp>
        <p:nvSpPr>
          <p:cNvPr id="24" name="TextBox 23">
            <a:extLst>
              <a:ext uri="{FF2B5EF4-FFF2-40B4-BE49-F238E27FC236}">
                <a16:creationId xmlns:a16="http://schemas.microsoft.com/office/drawing/2014/main" id="{FD3A792C-CDD3-4B40-BF39-E0EA81A3B991}"/>
              </a:ext>
            </a:extLst>
          </p:cNvPr>
          <p:cNvSpPr txBox="1"/>
          <p:nvPr/>
        </p:nvSpPr>
        <p:spPr>
          <a:xfrm>
            <a:off x="1819993" y="3928109"/>
            <a:ext cx="2243667" cy="633095"/>
          </a:xfrm>
          <a:prstGeom prst="rect">
            <a:avLst/>
          </a:prstGeom>
          <a:noFill/>
        </p:spPr>
        <p:txBody>
          <a:bodyPr wrap="square" lIns="0" tIns="0" rIns="0" bIns="0" rtlCol="0">
            <a:noAutofit/>
          </a:bodyPr>
          <a:lstStyle/>
          <a:p>
            <a:pPr algn="ctr"/>
            <a:r>
              <a:rPr lang="en-GB" sz="21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Value propositions</a:t>
            </a:r>
          </a:p>
        </p:txBody>
      </p:sp>
      <p:sp>
        <p:nvSpPr>
          <p:cNvPr id="4" name="Rectangle 3">
            <a:extLst>
              <a:ext uri="{FF2B5EF4-FFF2-40B4-BE49-F238E27FC236}">
                <a16:creationId xmlns:a16="http://schemas.microsoft.com/office/drawing/2014/main" id="{761E5219-0D4F-4C5E-B29A-474DC4C72FD0}"/>
              </a:ext>
            </a:extLst>
          </p:cNvPr>
          <p:cNvSpPr/>
          <p:nvPr/>
        </p:nvSpPr>
        <p:spPr>
          <a:xfrm>
            <a:off x="1819993" y="2576274"/>
            <a:ext cx="2286380" cy="2246356"/>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F0FDFDE-DA9A-49F5-B10C-CB97AE96E6EB}"/>
              </a:ext>
            </a:extLst>
          </p:cNvPr>
          <p:cNvSpPr txBox="1"/>
          <p:nvPr/>
        </p:nvSpPr>
        <p:spPr>
          <a:xfrm>
            <a:off x="8137610" y="3955452"/>
            <a:ext cx="2243667" cy="633095"/>
          </a:xfrm>
          <a:prstGeom prst="rect">
            <a:avLst/>
          </a:prstGeom>
          <a:noFill/>
        </p:spPr>
        <p:txBody>
          <a:bodyPr wrap="square" lIns="0" tIns="0" rIns="0" bIns="0" rtlCol="0">
            <a:noAutofit/>
          </a:bodyPr>
          <a:lstStyle/>
          <a:p>
            <a:pPr algn="ctr"/>
            <a:r>
              <a:rPr lang="en-GB" sz="21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Relationships/</a:t>
            </a:r>
          </a:p>
          <a:p>
            <a:pPr algn="ctr"/>
            <a:r>
              <a:rPr lang="en-GB" sz="21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introductions</a:t>
            </a:r>
          </a:p>
        </p:txBody>
      </p:sp>
      <p:sp>
        <p:nvSpPr>
          <p:cNvPr id="7" name="Rectangle 6">
            <a:extLst>
              <a:ext uri="{FF2B5EF4-FFF2-40B4-BE49-F238E27FC236}">
                <a16:creationId xmlns:a16="http://schemas.microsoft.com/office/drawing/2014/main" id="{E1B2B982-E100-47EF-BA40-7D1A727BE694}"/>
              </a:ext>
            </a:extLst>
          </p:cNvPr>
          <p:cNvSpPr/>
          <p:nvPr/>
        </p:nvSpPr>
        <p:spPr>
          <a:xfrm>
            <a:off x="8094897" y="2545360"/>
            <a:ext cx="2286380" cy="2246356"/>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E8D71BD5-FBB5-4CD0-B6B5-58B58821E9FB}"/>
              </a:ext>
            </a:extLst>
          </p:cNvPr>
          <p:cNvSpPr txBox="1"/>
          <p:nvPr/>
        </p:nvSpPr>
        <p:spPr>
          <a:xfrm>
            <a:off x="4957445" y="3899828"/>
            <a:ext cx="2243667" cy="633095"/>
          </a:xfrm>
          <a:prstGeom prst="rect">
            <a:avLst/>
          </a:prstGeom>
          <a:noFill/>
        </p:spPr>
        <p:txBody>
          <a:bodyPr wrap="square" lIns="0" tIns="0" rIns="0" bIns="0" rtlCol="0">
            <a:noAutofit/>
          </a:bodyPr>
          <a:lstStyle/>
          <a:p>
            <a:pPr algn="ctr"/>
            <a:r>
              <a:rPr lang="en-GB" sz="2100" b="1" cap="all" dirty="0">
                <a:solidFill>
                  <a:srgbClr val="E36A60"/>
                </a:solidFill>
                <a:latin typeface="Segoe UI Historic" panose="020B0502040204020203" pitchFamily="34" charset="0"/>
                <a:ea typeface="Segoe UI Historic" panose="020B0502040204020203" pitchFamily="34" charset="0"/>
                <a:cs typeface="Segoe UI Historic" panose="020B0502040204020203" pitchFamily="34" charset="0"/>
              </a:rPr>
              <a:t>Go-to-market strategies</a:t>
            </a:r>
          </a:p>
        </p:txBody>
      </p:sp>
      <p:sp>
        <p:nvSpPr>
          <p:cNvPr id="9" name="Rectangle 8">
            <a:extLst>
              <a:ext uri="{FF2B5EF4-FFF2-40B4-BE49-F238E27FC236}">
                <a16:creationId xmlns:a16="http://schemas.microsoft.com/office/drawing/2014/main" id="{29D82631-BEF1-4992-8EB4-67674719EDBD}"/>
              </a:ext>
            </a:extLst>
          </p:cNvPr>
          <p:cNvSpPr/>
          <p:nvPr/>
        </p:nvSpPr>
        <p:spPr>
          <a:xfrm>
            <a:off x="4957445" y="2547993"/>
            <a:ext cx="2286380" cy="2246356"/>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PI Management's value proposition">
            <a:extLst>
              <a:ext uri="{FF2B5EF4-FFF2-40B4-BE49-F238E27FC236}">
                <a16:creationId xmlns:a16="http://schemas.microsoft.com/office/drawing/2014/main" id="{2233EFEC-4BAD-45A4-83C4-4830F8BF3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625" y="2694364"/>
            <a:ext cx="1119052" cy="11190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 GTM Services - GO Growth Operators">
            <a:extLst>
              <a:ext uri="{FF2B5EF4-FFF2-40B4-BE49-F238E27FC236}">
                <a16:creationId xmlns:a16="http://schemas.microsoft.com/office/drawing/2014/main" id="{668C117F-3BE7-4D89-9A78-9409C7E17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239" y="2814833"/>
            <a:ext cx="943601" cy="943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ke Hand Circle Vector Images (over 890)">
            <a:extLst>
              <a:ext uri="{FF2B5EF4-FFF2-40B4-BE49-F238E27FC236}">
                <a16:creationId xmlns:a16="http://schemas.microsoft.com/office/drawing/2014/main" id="{EB8EB46F-FBE1-4989-810C-167F71AED2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31" b="14750"/>
          <a:stretch/>
        </p:blipFill>
        <p:spPr bwMode="auto">
          <a:xfrm>
            <a:off x="8483279" y="2714009"/>
            <a:ext cx="1509615" cy="11198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2EDF7C-55F5-4DF5-93BA-EC659C29E431}"/>
              </a:ext>
            </a:extLst>
          </p:cNvPr>
          <p:cNvSpPr txBox="1"/>
          <p:nvPr/>
        </p:nvSpPr>
        <p:spPr>
          <a:xfrm>
            <a:off x="1036896" y="5045873"/>
            <a:ext cx="10614992" cy="961715"/>
          </a:xfrm>
          <a:prstGeom prst="rect">
            <a:avLst/>
          </a:prstGeom>
          <a:noFill/>
        </p:spPr>
        <p:txBody>
          <a:bodyPr wrap="square" lIns="0" tIns="0" rIns="0" bIns="0" rtlCol="0">
            <a:noAutofit/>
          </a:bodyPr>
          <a:lstStyle/>
          <a:p>
            <a:pPr fontAlgn="base"/>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in a very practical way.</a:t>
            </a:r>
          </a:p>
        </p:txBody>
      </p:sp>
      <p:sp>
        <p:nvSpPr>
          <p:cNvPr id="25" name="TextBox 24">
            <a:extLst>
              <a:ext uri="{FF2B5EF4-FFF2-40B4-BE49-F238E27FC236}">
                <a16:creationId xmlns:a16="http://schemas.microsoft.com/office/drawing/2014/main" id="{9A025188-25E4-A348-B6A1-A5968EAF5FC7}"/>
              </a:ext>
            </a:extLst>
          </p:cNvPr>
          <p:cNvSpPr txBox="1"/>
          <p:nvPr/>
        </p:nvSpPr>
        <p:spPr>
          <a:xfrm>
            <a:off x="618667" y="508461"/>
            <a:ext cx="10943015"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About Priestland Consulting</a:t>
            </a:r>
          </a:p>
        </p:txBody>
      </p:sp>
    </p:spTree>
    <p:extLst>
      <p:ext uri="{BB962C8B-B14F-4D97-AF65-F5344CB8AC3E}">
        <p14:creationId xmlns:p14="http://schemas.microsoft.com/office/powerpoint/2010/main" val="294769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F08B38B-E4A6-F94D-869E-3D883127D8AA}"/>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6</a:t>
            </a:fld>
            <a:endParaRPr lang="en-US" dirty="0">
              <a:solidFill>
                <a:srgbClr val="00B5E2"/>
              </a:solidFill>
              <a:latin typeface="Gill Sans MT" panose="020B0502020104020203" pitchFamily="34" charset="0"/>
            </a:endParaRPr>
          </a:p>
        </p:txBody>
      </p:sp>
      <p:sp>
        <p:nvSpPr>
          <p:cNvPr id="47" name="TextBox 46">
            <a:extLst>
              <a:ext uri="{FF2B5EF4-FFF2-40B4-BE49-F238E27FC236}">
                <a16:creationId xmlns:a16="http://schemas.microsoft.com/office/drawing/2014/main" id="{E71C8EC1-4124-4D40-B5AC-6C5EB755338F}"/>
              </a:ext>
            </a:extLst>
          </p:cNvPr>
          <p:cNvSpPr txBox="1"/>
          <p:nvPr/>
        </p:nvSpPr>
        <p:spPr>
          <a:xfrm>
            <a:off x="262843" y="438618"/>
            <a:ext cx="11639347"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Our capabilities and skills</a:t>
            </a:r>
          </a:p>
        </p:txBody>
      </p:sp>
      <p:graphicFrame>
        <p:nvGraphicFramePr>
          <p:cNvPr id="48" name="Table 47">
            <a:extLst>
              <a:ext uri="{FF2B5EF4-FFF2-40B4-BE49-F238E27FC236}">
                <a16:creationId xmlns:a16="http://schemas.microsoft.com/office/drawing/2014/main" id="{0035099C-CC71-4921-9B13-D6B4E5C3F151}"/>
              </a:ext>
            </a:extLst>
          </p:cNvPr>
          <p:cNvGraphicFramePr>
            <a:graphicFrameLocks noGrp="1"/>
          </p:cNvGraphicFramePr>
          <p:nvPr>
            <p:extLst>
              <p:ext uri="{D42A27DB-BD31-4B8C-83A1-F6EECF244321}">
                <p14:modId xmlns:p14="http://schemas.microsoft.com/office/powerpoint/2010/main" val="2482176218"/>
              </p:ext>
            </p:extLst>
          </p:nvPr>
        </p:nvGraphicFramePr>
        <p:xfrm>
          <a:off x="1465844" y="1250027"/>
          <a:ext cx="2675860" cy="4104000"/>
        </p:xfrm>
        <a:graphic>
          <a:graphicData uri="http://schemas.openxmlformats.org/drawingml/2006/table">
            <a:tbl>
              <a:tblPr firstRow="1" bandRow="1">
                <a:tableStyleId>{2D5ABB26-0587-4C30-8999-92F81FD0307C}</a:tableStyleId>
              </a:tblPr>
              <a:tblGrid>
                <a:gridCol w="1842951">
                  <a:extLst>
                    <a:ext uri="{9D8B030D-6E8A-4147-A177-3AD203B41FA5}">
                      <a16:colId xmlns:a16="http://schemas.microsoft.com/office/drawing/2014/main" val="1678251432"/>
                    </a:ext>
                  </a:extLst>
                </a:gridCol>
                <a:gridCol w="832909">
                  <a:extLst>
                    <a:ext uri="{9D8B030D-6E8A-4147-A177-3AD203B41FA5}">
                      <a16:colId xmlns:a16="http://schemas.microsoft.com/office/drawing/2014/main" val="2123000378"/>
                    </a:ext>
                  </a:extLst>
                </a:gridCol>
              </a:tblGrid>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3D visualisation</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0"/>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4D</a:t>
                      </a:r>
                      <a:r>
                        <a:rPr lang="en-GB" sz="1000" kern="1200" baseline="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planning</a:t>
                      </a:r>
                      <a:endPar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1"/>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Analytics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2"/>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BIM / Digital Engineering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3"/>
                  </a:ext>
                </a:extLst>
              </a:tr>
              <a:tr h="410400">
                <a:tc>
                  <a:txBody>
                    <a:bodyPr/>
                    <a:lstStyle/>
                    <a:p>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Building Management Systems (BMS)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4"/>
                  </a:ext>
                </a:extLst>
              </a:tr>
              <a:tr h="410400">
                <a:tc>
                  <a:txBody>
                    <a:bodyPr/>
                    <a:lstStyle/>
                    <a:p>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Business cases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5"/>
                  </a:ext>
                </a:extLst>
              </a:tr>
              <a:tr h="410400">
                <a:tc>
                  <a:txBody>
                    <a:bodyPr/>
                    <a:lstStyle/>
                    <a:p>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Business development</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28358391"/>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Change management</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7"/>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Circular</a:t>
                      </a:r>
                      <a:r>
                        <a:rPr lang="en-GB" sz="1000" kern="1200" baseline="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economy</a:t>
                      </a:r>
                      <a:endPar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8"/>
                  </a:ext>
                </a:extLst>
              </a:tr>
              <a:tr h="41040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Concurrent engineering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49" name="Table 48">
            <a:extLst>
              <a:ext uri="{FF2B5EF4-FFF2-40B4-BE49-F238E27FC236}">
                <a16:creationId xmlns:a16="http://schemas.microsoft.com/office/drawing/2014/main" id="{773DB458-DD52-4758-B16A-74C7EFFB344B}"/>
              </a:ext>
            </a:extLst>
          </p:cNvPr>
          <p:cNvGraphicFramePr>
            <a:graphicFrameLocks noGrp="1"/>
          </p:cNvGraphicFramePr>
          <p:nvPr>
            <p:extLst>
              <p:ext uri="{D42A27DB-BD31-4B8C-83A1-F6EECF244321}">
                <p14:modId xmlns:p14="http://schemas.microsoft.com/office/powerpoint/2010/main" val="1079111668"/>
              </p:ext>
            </p:extLst>
          </p:nvPr>
        </p:nvGraphicFramePr>
        <p:xfrm>
          <a:off x="4743547" y="1249796"/>
          <a:ext cx="2675860" cy="4114800"/>
        </p:xfrm>
        <a:graphic>
          <a:graphicData uri="http://schemas.openxmlformats.org/drawingml/2006/table">
            <a:tbl>
              <a:tblPr firstRow="1" bandRow="1">
                <a:tableStyleId>{2D5ABB26-0587-4C30-8999-92F81FD0307C}</a:tableStyleId>
              </a:tblPr>
              <a:tblGrid>
                <a:gridCol w="1842951">
                  <a:extLst>
                    <a:ext uri="{9D8B030D-6E8A-4147-A177-3AD203B41FA5}">
                      <a16:colId xmlns:a16="http://schemas.microsoft.com/office/drawing/2014/main" val="1678251432"/>
                    </a:ext>
                  </a:extLst>
                </a:gridCol>
                <a:gridCol w="832909">
                  <a:extLst>
                    <a:ext uri="{9D8B030D-6E8A-4147-A177-3AD203B41FA5}">
                      <a16:colId xmlns:a16="http://schemas.microsoft.com/office/drawing/2014/main" val="2123000378"/>
                    </a:ext>
                  </a:extLst>
                </a:gridCol>
              </a:tblGrid>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Cost consulting software</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0"/>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Cost management</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1"/>
                  </a:ext>
                </a:extLst>
              </a:tr>
              <a:tr h="411480">
                <a:tc>
                  <a:txBody>
                    <a:bodyPr/>
                    <a:lstStyle/>
                    <a:p>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Cultural change</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2"/>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Customer experience mapping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3"/>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Design for Manufacture and Assembly (DfMA)</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4"/>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Digital design processes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5"/>
                  </a:ext>
                </a:extLst>
              </a:tr>
              <a:tr h="411480">
                <a:tc>
                  <a:txBody>
                    <a:bodyPr/>
                    <a:lstStyle/>
                    <a:p>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Digital twins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6"/>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Factory fabrication and engineering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7"/>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Innovation</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28358391"/>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Laser-based scanning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0" name="Table 49">
            <a:extLst>
              <a:ext uri="{FF2B5EF4-FFF2-40B4-BE49-F238E27FC236}">
                <a16:creationId xmlns:a16="http://schemas.microsoft.com/office/drawing/2014/main" id="{DC458A25-7937-4D31-8FD1-9B5C38742CD7}"/>
              </a:ext>
            </a:extLst>
          </p:cNvPr>
          <p:cNvGraphicFramePr>
            <a:graphicFrameLocks noGrp="1"/>
          </p:cNvGraphicFramePr>
          <p:nvPr>
            <p:extLst>
              <p:ext uri="{D42A27DB-BD31-4B8C-83A1-F6EECF244321}">
                <p14:modId xmlns:p14="http://schemas.microsoft.com/office/powerpoint/2010/main" val="1796178014"/>
              </p:ext>
            </p:extLst>
          </p:nvPr>
        </p:nvGraphicFramePr>
        <p:xfrm>
          <a:off x="8021250" y="1249796"/>
          <a:ext cx="2675860" cy="4114800"/>
        </p:xfrm>
        <a:graphic>
          <a:graphicData uri="http://schemas.openxmlformats.org/drawingml/2006/table">
            <a:tbl>
              <a:tblPr firstRow="1" bandRow="1">
                <a:tableStyleId>{2D5ABB26-0587-4C30-8999-92F81FD0307C}</a:tableStyleId>
              </a:tblPr>
              <a:tblGrid>
                <a:gridCol w="1842951">
                  <a:extLst>
                    <a:ext uri="{9D8B030D-6E8A-4147-A177-3AD203B41FA5}">
                      <a16:colId xmlns:a16="http://schemas.microsoft.com/office/drawing/2014/main" val="1678251432"/>
                    </a:ext>
                  </a:extLst>
                </a:gridCol>
                <a:gridCol w="832909">
                  <a:extLst>
                    <a:ext uri="{9D8B030D-6E8A-4147-A177-3AD203B41FA5}">
                      <a16:colId xmlns:a16="http://schemas.microsoft.com/office/drawing/2014/main" val="2123000378"/>
                    </a:ext>
                  </a:extLst>
                </a:gridCol>
              </a:tblGrid>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Planning and project controls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0"/>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Procurement</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1"/>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Programme delivery</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2"/>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Programme implementation and risk</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3"/>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Simulation</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4"/>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Strategy</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5"/>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Technology development</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sz="1000"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28358391"/>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Training</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3806748902"/>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Value propositions</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8"/>
                  </a:ext>
                </a:extLst>
              </a:tr>
              <a:tr h="411480">
                <a:tc>
                  <a: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Visualisation</a:t>
                      </a:r>
                    </a:p>
                  </a:txBody>
                  <a:tcPr anchor="ct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tc>
                  <a:txBody>
                    <a:bodyPr/>
                    <a:lstStyle/>
                    <a:p>
                      <a:endParaRPr lang="en-GB" dirty="0"/>
                    </a:p>
                  </a:txBody>
                  <a:tcPr>
                    <a:lnT w="12700" cap="flat" cmpd="sng" algn="ctr">
                      <a:solidFill>
                        <a:srgbClr val="01BEDB"/>
                      </a:solidFill>
                      <a:prstDash val="solid"/>
                      <a:round/>
                      <a:headEnd type="none" w="med" len="med"/>
                      <a:tailEnd type="none" w="med" len="med"/>
                    </a:lnT>
                    <a:lnB w="12700" cap="flat" cmpd="sng" algn="ctr">
                      <a:solidFill>
                        <a:srgbClr val="01BEDB"/>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51" name="Group 50">
            <a:extLst>
              <a:ext uri="{FF2B5EF4-FFF2-40B4-BE49-F238E27FC236}">
                <a16:creationId xmlns:a16="http://schemas.microsoft.com/office/drawing/2014/main" id="{84F4B41C-EB81-435F-A4E9-3C85C5FC9EAC}"/>
              </a:ext>
            </a:extLst>
          </p:cNvPr>
          <p:cNvGrpSpPr/>
          <p:nvPr/>
        </p:nvGrpSpPr>
        <p:grpSpPr>
          <a:xfrm>
            <a:off x="3813671" y="1349143"/>
            <a:ext cx="212550" cy="3905191"/>
            <a:chOff x="2786827" y="1481118"/>
            <a:chExt cx="212550" cy="3905191"/>
          </a:xfrm>
        </p:grpSpPr>
        <p:sp>
          <p:nvSpPr>
            <p:cNvPr id="52" name="Oval 51">
              <a:extLst>
                <a:ext uri="{FF2B5EF4-FFF2-40B4-BE49-F238E27FC236}">
                  <a16:creationId xmlns:a16="http://schemas.microsoft.com/office/drawing/2014/main" id="{0BF98B9C-131A-4B3D-9DF2-0A53F0BF141D}"/>
                </a:ext>
              </a:extLst>
            </p:cNvPr>
            <p:cNvSpPr/>
            <p:nvPr/>
          </p:nvSpPr>
          <p:spPr>
            <a:xfrm>
              <a:off x="2786827" y="3946537"/>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FC93F7C2-FE4D-4E31-BDA4-CE7E5462D9AE}"/>
                </a:ext>
              </a:extLst>
            </p:cNvPr>
            <p:cNvSpPr/>
            <p:nvPr/>
          </p:nvSpPr>
          <p:spPr>
            <a:xfrm>
              <a:off x="2787242" y="4360510"/>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a:extLst>
                <a:ext uri="{FF2B5EF4-FFF2-40B4-BE49-F238E27FC236}">
                  <a16:creationId xmlns:a16="http://schemas.microsoft.com/office/drawing/2014/main" id="{EA892D2A-8F4C-453F-948B-E2CC41FD0B1E}"/>
                </a:ext>
              </a:extLst>
            </p:cNvPr>
            <p:cNvSpPr/>
            <p:nvPr/>
          </p:nvSpPr>
          <p:spPr>
            <a:xfrm>
              <a:off x="2792385" y="476684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80BDBAEC-6EC9-48E0-8221-F5C5A7ECACD1}"/>
                </a:ext>
              </a:extLst>
            </p:cNvPr>
            <p:cNvSpPr/>
            <p:nvPr/>
          </p:nvSpPr>
          <p:spPr>
            <a:xfrm>
              <a:off x="2792800" y="5184202"/>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id="{722BD506-55B7-423B-A7CA-FA4E60E6C002}"/>
                </a:ext>
              </a:extLst>
            </p:cNvPr>
            <p:cNvSpPr/>
            <p:nvPr/>
          </p:nvSpPr>
          <p:spPr>
            <a:xfrm>
              <a:off x="2786827" y="230525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a:extLst>
                <a:ext uri="{FF2B5EF4-FFF2-40B4-BE49-F238E27FC236}">
                  <a16:creationId xmlns:a16="http://schemas.microsoft.com/office/drawing/2014/main" id="{4D5597C0-FD21-45ED-8BC0-1261CA042126}"/>
                </a:ext>
              </a:extLst>
            </p:cNvPr>
            <p:cNvSpPr/>
            <p:nvPr/>
          </p:nvSpPr>
          <p:spPr>
            <a:xfrm>
              <a:off x="2787242" y="271213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269FA51D-878E-43B4-BBAF-EF1E8B9955FD}"/>
                </a:ext>
              </a:extLst>
            </p:cNvPr>
            <p:cNvSpPr/>
            <p:nvPr/>
          </p:nvSpPr>
          <p:spPr>
            <a:xfrm>
              <a:off x="2792385" y="313264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a:extLst>
                <a:ext uri="{FF2B5EF4-FFF2-40B4-BE49-F238E27FC236}">
                  <a16:creationId xmlns:a16="http://schemas.microsoft.com/office/drawing/2014/main" id="{8E0B6B15-DB98-46CC-A3A1-F50CB9BE57A1}"/>
                </a:ext>
              </a:extLst>
            </p:cNvPr>
            <p:cNvSpPr/>
            <p:nvPr/>
          </p:nvSpPr>
          <p:spPr>
            <a:xfrm>
              <a:off x="2792800" y="353582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a:extLst>
                <a:ext uri="{FF2B5EF4-FFF2-40B4-BE49-F238E27FC236}">
                  <a16:creationId xmlns:a16="http://schemas.microsoft.com/office/drawing/2014/main" id="{4C8D659C-1B93-43A7-A0CB-4E0E0FE3A19D}"/>
                </a:ext>
              </a:extLst>
            </p:cNvPr>
            <p:cNvSpPr/>
            <p:nvPr/>
          </p:nvSpPr>
          <p:spPr>
            <a:xfrm>
              <a:off x="2786827" y="148111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a:extLst>
                <a:ext uri="{FF2B5EF4-FFF2-40B4-BE49-F238E27FC236}">
                  <a16:creationId xmlns:a16="http://schemas.microsoft.com/office/drawing/2014/main" id="{D09FD243-F97A-4EE5-BE2D-826A18CC3B17}"/>
                </a:ext>
              </a:extLst>
            </p:cNvPr>
            <p:cNvSpPr/>
            <p:nvPr/>
          </p:nvSpPr>
          <p:spPr>
            <a:xfrm>
              <a:off x="2787242" y="189509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2" name="Group 61">
            <a:extLst>
              <a:ext uri="{FF2B5EF4-FFF2-40B4-BE49-F238E27FC236}">
                <a16:creationId xmlns:a16="http://schemas.microsoft.com/office/drawing/2014/main" id="{78077BEA-FCC2-4F39-A760-5867BE683C06}"/>
              </a:ext>
            </a:extLst>
          </p:cNvPr>
          <p:cNvGrpSpPr/>
          <p:nvPr/>
        </p:nvGrpSpPr>
        <p:grpSpPr>
          <a:xfrm>
            <a:off x="7077868" y="1352671"/>
            <a:ext cx="212550" cy="3905191"/>
            <a:chOff x="2786827" y="1481118"/>
            <a:chExt cx="212550" cy="3905191"/>
          </a:xfrm>
        </p:grpSpPr>
        <p:sp>
          <p:nvSpPr>
            <p:cNvPr id="63" name="Oval 62">
              <a:extLst>
                <a:ext uri="{FF2B5EF4-FFF2-40B4-BE49-F238E27FC236}">
                  <a16:creationId xmlns:a16="http://schemas.microsoft.com/office/drawing/2014/main" id="{60E586B2-D09A-4692-92B5-C5C875BBFBFF}"/>
                </a:ext>
              </a:extLst>
            </p:cNvPr>
            <p:cNvSpPr/>
            <p:nvPr/>
          </p:nvSpPr>
          <p:spPr>
            <a:xfrm>
              <a:off x="2786827" y="3946537"/>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a:extLst>
                <a:ext uri="{FF2B5EF4-FFF2-40B4-BE49-F238E27FC236}">
                  <a16:creationId xmlns:a16="http://schemas.microsoft.com/office/drawing/2014/main" id="{474913F0-2F3E-4F60-9863-E044F842019C}"/>
                </a:ext>
              </a:extLst>
            </p:cNvPr>
            <p:cNvSpPr/>
            <p:nvPr/>
          </p:nvSpPr>
          <p:spPr>
            <a:xfrm>
              <a:off x="2787242" y="4360510"/>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64">
              <a:extLst>
                <a:ext uri="{FF2B5EF4-FFF2-40B4-BE49-F238E27FC236}">
                  <a16:creationId xmlns:a16="http://schemas.microsoft.com/office/drawing/2014/main" id="{C6729566-A42D-4800-8253-FF52DCD793F2}"/>
                </a:ext>
              </a:extLst>
            </p:cNvPr>
            <p:cNvSpPr/>
            <p:nvPr/>
          </p:nvSpPr>
          <p:spPr>
            <a:xfrm>
              <a:off x="2792385" y="476684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5DB1BF30-D1B1-476D-9C36-C5CC239B2F2C}"/>
                </a:ext>
              </a:extLst>
            </p:cNvPr>
            <p:cNvSpPr/>
            <p:nvPr/>
          </p:nvSpPr>
          <p:spPr>
            <a:xfrm>
              <a:off x="2792800" y="5184202"/>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a:extLst>
                <a:ext uri="{FF2B5EF4-FFF2-40B4-BE49-F238E27FC236}">
                  <a16:creationId xmlns:a16="http://schemas.microsoft.com/office/drawing/2014/main" id="{7EF030D6-4E73-4ECB-8CB7-3B54B33FF717}"/>
                </a:ext>
              </a:extLst>
            </p:cNvPr>
            <p:cNvSpPr/>
            <p:nvPr/>
          </p:nvSpPr>
          <p:spPr>
            <a:xfrm>
              <a:off x="2786827" y="230525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a:extLst>
                <a:ext uri="{FF2B5EF4-FFF2-40B4-BE49-F238E27FC236}">
                  <a16:creationId xmlns:a16="http://schemas.microsoft.com/office/drawing/2014/main" id="{EF0F317D-6755-47A3-A87A-A1C686BB04BC}"/>
                </a:ext>
              </a:extLst>
            </p:cNvPr>
            <p:cNvSpPr/>
            <p:nvPr/>
          </p:nvSpPr>
          <p:spPr>
            <a:xfrm>
              <a:off x="2787242" y="271213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a:extLst>
                <a:ext uri="{FF2B5EF4-FFF2-40B4-BE49-F238E27FC236}">
                  <a16:creationId xmlns:a16="http://schemas.microsoft.com/office/drawing/2014/main" id="{7C47EAC9-89CC-48F7-B202-A97EAFC25FB9}"/>
                </a:ext>
              </a:extLst>
            </p:cNvPr>
            <p:cNvSpPr/>
            <p:nvPr/>
          </p:nvSpPr>
          <p:spPr>
            <a:xfrm>
              <a:off x="2792385" y="313264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a:extLst>
                <a:ext uri="{FF2B5EF4-FFF2-40B4-BE49-F238E27FC236}">
                  <a16:creationId xmlns:a16="http://schemas.microsoft.com/office/drawing/2014/main" id="{E3E01BBC-2F74-4AB3-9A16-01F607F8D827}"/>
                </a:ext>
              </a:extLst>
            </p:cNvPr>
            <p:cNvSpPr/>
            <p:nvPr/>
          </p:nvSpPr>
          <p:spPr>
            <a:xfrm>
              <a:off x="2792800" y="353582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BD7184F6-D7AE-42F8-9718-F21DBC44F38C}"/>
                </a:ext>
              </a:extLst>
            </p:cNvPr>
            <p:cNvSpPr/>
            <p:nvPr/>
          </p:nvSpPr>
          <p:spPr>
            <a:xfrm>
              <a:off x="2786827" y="148111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439E7BAE-17BA-4002-BEE9-C98FE7B1EEA7}"/>
                </a:ext>
              </a:extLst>
            </p:cNvPr>
            <p:cNvSpPr/>
            <p:nvPr/>
          </p:nvSpPr>
          <p:spPr>
            <a:xfrm>
              <a:off x="2787242" y="189509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3" name="Group 72">
            <a:extLst>
              <a:ext uri="{FF2B5EF4-FFF2-40B4-BE49-F238E27FC236}">
                <a16:creationId xmlns:a16="http://schemas.microsoft.com/office/drawing/2014/main" id="{FD4BDC2E-3374-4877-A531-C97E2A1E6A45}"/>
              </a:ext>
            </a:extLst>
          </p:cNvPr>
          <p:cNvGrpSpPr/>
          <p:nvPr/>
        </p:nvGrpSpPr>
        <p:grpSpPr>
          <a:xfrm>
            <a:off x="10366350" y="1352671"/>
            <a:ext cx="212550" cy="3905191"/>
            <a:chOff x="2786827" y="1481118"/>
            <a:chExt cx="212550" cy="3905191"/>
          </a:xfrm>
        </p:grpSpPr>
        <p:sp>
          <p:nvSpPr>
            <p:cNvPr id="74" name="Oval 73">
              <a:extLst>
                <a:ext uri="{FF2B5EF4-FFF2-40B4-BE49-F238E27FC236}">
                  <a16:creationId xmlns:a16="http://schemas.microsoft.com/office/drawing/2014/main" id="{2B3A5B1A-3AED-4BA9-B012-7E126530358E}"/>
                </a:ext>
              </a:extLst>
            </p:cNvPr>
            <p:cNvSpPr/>
            <p:nvPr/>
          </p:nvSpPr>
          <p:spPr>
            <a:xfrm>
              <a:off x="2786827" y="3946537"/>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a:extLst>
                <a:ext uri="{FF2B5EF4-FFF2-40B4-BE49-F238E27FC236}">
                  <a16:creationId xmlns:a16="http://schemas.microsoft.com/office/drawing/2014/main" id="{20808984-4FCD-4B3D-A31F-F0F04BAD7A64}"/>
                </a:ext>
              </a:extLst>
            </p:cNvPr>
            <p:cNvSpPr/>
            <p:nvPr/>
          </p:nvSpPr>
          <p:spPr>
            <a:xfrm>
              <a:off x="2787242" y="4360510"/>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36CB4E3B-C8E7-4E3D-B893-3AC694396EF1}"/>
                </a:ext>
              </a:extLst>
            </p:cNvPr>
            <p:cNvSpPr/>
            <p:nvPr/>
          </p:nvSpPr>
          <p:spPr>
            <a:xfrm>
              <a:off x="2792385" y="476684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F490DC54-0258-487B-A534-190E755991C3}"/>
                </a:ext>
              </a:extLst>
            </p:cNvPr>
            <p:cNvSpPr/>
            <p:nvPr/>
          </p:nvSpPr>
          <p:spPr>
            <a:xfrm>
              <a:off x="2792800" y="5184202"/>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a:extLst>
                <a:ext uri="{FF2B5EF4-FFF2-40B4-BE49-F238E27FC236}">
                  <a16:creationId xmlns:a16="http://schemas.microsoft.com/office/drawing/2014/main" id="{7744C725-E176-43F1-9B22-3911592A16AC}"/>
                </a:ext>
              </a:extLst>
            </p:cNvPr>
            <p:cNvSpPr/>
            <p:nvPr/>
          </p:nvSpPr>
          <p:spPr>
            <a:xfrm>
              <a:off x="2786827" y="230525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a:extLst>
                <a:ext uri="{FF2B5EF4-FFF2-40B4-BE49-F238E27FC236}">
                  <a16:creationId xmlns:a16="http://schemas.microsoft.com/office/drawing/2014/main" id="{7B75C9A8-C82B-49DB-B38F-3E1C32E08CAE}"/>
                </a:ext>
              </a:extLst>
            </p:cNvPr>
            <p:cNvSpPr/>
            <p:nvPr/>
          </p:nvSpPr>
          <p:spPr>
            <a:xfrm>
              <a:off x="2787242" y="2712136"/>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a:extLst>
                <a:ext uri="{FF2B5EF4-FFF2-40B4-BE49-F238E27FC236}">
                  <a16:creationId xmlns:a16="http://schemas.microsoft.com/office/drawing/2014/main" id="{A2623CF7-40BA-4CDF-BDC7-7810A87E3EBD}"/>
                </a:ext>
              </a:extLst>
            </p:cNvPr>
            <p:cNvSpPr/>
            <p:nvPr/>
          </p:nvSpPr>
          <p:spPr>
            <a:xfrm>
              <a:off x="2792385" y="313264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a:extLst>
                <a:ext uri="{FF2B5EF4-FFF2-40B4-BE49-F238E27FC236}">
                  <a16:creationId xmlns:a16="http://schemas.microsoft.com/office/drawing/2014/main" id="{5931EED9-C51A-4CEA-8CCF-2CE4DCBB16E9}"/>
                </a:ext>
              </a:extLst>
            </p:cNvPr>
            <p:cNvSpPr/>
            <p:nvPr/>
          </p:nvSpPr>
          <p:spPr>
            <a:xfrm>
              <a:off x="2792800" y="353582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a:extLst>
                <a:ext uri="{FF2B5EF4-FFF2-40B4-BE49-F238E27FC236}">
                  <a16:creationId xmlns:a16="http://schemas.microsoft.com/office/drawing/2014/main" id="{CC3EABAD-2315-494E-AC3E-7022F58F08D5}"/>
                </a:ext>
              </a:extLst>
            </p:cNvPr>
            <p:cNvSpPr/>
            <p:nvPr/>
          </p:nvSpPr>
          <p:spPr>
            <a:xfrm>
              <a:off x="2786827" y="1481118"/>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a:extLst>
                <a:ext uri="{FF2B5EF4-FFF2-40B4-BE49-F238E27FC236}">
                  <a16:creationId xmlns:a16="http://schemas.microsoft.com/office/drawing/2014/main" id="{673C3335-5093-4F8F-8472-60E32D274691}"/>
                </a:ext>
              </a:extLst>
            </p:cNvPr>
            <p:cNvSpPr/>
            <p:nvPr/>
          </p:nvSpPr>
          <p:spPr>
            <a:xfrm>
              <a:off x="2787242" y="1895091"/>
              <a:ext cx="206577" cy="202107"/>
            </a:xfrm>
            <a:prstGeom prst="ellipse">
              <a:avLst/>
            </a:prstGeom>
            <a:solidFill>
              <a:srgbClr val="01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55796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F79B9315-0B81-C546-98C3-25BAB990430D}"/>
              </a:ext>
            </a:extLst>
          </p:cNvPr>
          <p:cNvPicPr>
            <a:picLocks noChangeAspect="1"/>
          </p:cNvPicPr>
          <p:nvPr/>
        </p:nvPicPr>
        <p:blipFill>
          <a:blip r:embed="rId2"/>
          <a:stretch>
            <a:fillRect/>
          </a:stretch>
        </p:blipFill>
        <p:spPr>
          <a:xfrm>
            <a:off x="0" y="5759863"/>
            <a:ext cx="12192000" cy="1112684"/>
          </a:xfrm>
          <a:prstGeom prst="rect">
            <a:avLst/>
          </a:prstGeom>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7</a:t>
            </a:fld>
            <a:endParaRPr lang="en-US" dirty="0">
              <a:solidFill>
                <a:srgbClr val="00B5E2"/>
              </a:solidFill>
              <a:latin typeface="Gill Sans MT" panose="020B0502020104020203" pitchFamily="34" charset="0"/>
            </a:endParaRPr>
          </a:p>
        </p:txBody>
      </p:sp>
      <p:sp>
        <p:nvSpPr>
          <p:cNvPr id="47" name="TextBox 46">
            <a:extLst>
              <a:ext uri="{FF2B5EF4-FFF2-40B4-BE49-F238E27FC236}">
                <a16:creationId xmlns:a16="http://schemas.microsoft.com/office/drawing/2014/main" id="{E71C8EC1-4124-4D40-B5AC-6C5EB755338F}"/>
              </a:ext>
            </a:extLst>
          </p:cNvPr>
          <p:cNvSpPr txBox="1"/>
          <p:nvPr/>
        </p:nvSpPr>
        <p:spPr>
          <a:xfrm>
            <a:off x="262843" y="438618"/>
            <a:ext cx="11684318"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Our list of clients</a:t>
            </a:r>
          </a:p>
        </p:txBody>
      </p:sp>
      <p:pic>
        <p:nvPicPr>
          <p:cNvPr id="97" name="Picture 2">
            <a:extLst>
              <a:ext uri="{FF2B5EF4-FFF2-40B4-BE49-F238E27FC236}">
                <a16:creationId xmlns:a16="http://schemas.microsoft.com/office/drawing/2014/main" id="{0F3E2285-855B-491E-AD85-B322A27D3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5949" y="5771811"/>
            <a:ext cx="83176" cy="45719"/>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C8F2CD1-1DAA-4D08-826C-411F3F6DD7D1}"/>
              </a:ext>
            </a:extLst>
          </p:cNvPr>
          <p:cNvSpPr txBox="1"/>
          <p:nvPr/>
        </p:nvSpPr>
        <p:spPr>
          <a:xfrm>
            <a:off x="1167592" y="1036722"/>
            <a:ext cx="9905999" cy="960457"/>
          </a:xfrm>
          <a:prstGeom prst="rect">
            <a:avLst/>
          </a:prstGeom>
          <a:noFill/>
        </p:spPr>
        <p:txBody>
          <a:bodyPr wrap="square" lIns="0" tIns="0" rIns="0" bIns="0" rtlCol="0">
            <a:noAutofit/>
          </a:bodyPr>
          <a:lstStyle/>
          <a:p>
            <a:pPr algn="ctr"/>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 We work with blue chip contractors and consultants, and transformational construction technology start-ups.</a:t>
            </a:r>
          </a:p>
        </p:txBody>
      </p:sp>
      <p:pic>
        <p:nvPicPr>
          <p:cNvPr id="164" name="Picture 163">
            <a:extLst>
              <a:ext uri="{FF2B5EF4-FFF2-40B4-BE49-F238E27FC236}">
                <a16:creationId xmlns:a16="http://schemas.microsoft.com/office/drawing/2014/main" id="{C6ED0A9B-DC53-2245-BF36-C94E14B0F958}"/>
              </a:ext>
            </a:extLst>
          </p:cNvPr>
          <p:cNvPicPr>
            <a:picLocks noChangeAspect="1"/>
          </p:cNvPicPr>
          <p:nvPr/>
        </p:nvPicPr>
        <p:blipFill rotWithShape="1">
          <a:blip r:embed="rId4"/>
          <a:srcRect l="142" t="8271" r="89258" b="84900"/>
          <a:stretch/>
        </p:blipFill>
        <p:spPr>
          <a:xfrm>
            <a:off x="6622058" y="4534482"/>
            <a:ext cx="1111256" cy="402701"/>
          </a:xfrm>
          <a:prstGeom prst="rect">
            <a:avLst/>
          </a:prstGeom>
        </p:spPr>
      </p:pic>
      <p:pic>
        <p:nvPicPr>
          <p:cNvPr id="165" name="Picture 14" descr="Neom Logo PNG vector in SVG, PDF, AI, CDR format">
            <a:extLst>
              <a:ext uri="{FF2B5EF4-FFF2-40B4-BE49-F238E27FC236}">
                <a16:creationId xmlns:a16="http://schemas.microsoft.com/office/drawing/2014/main" id="{63326C60-D9A2-C74A-BCF7-C2D8C0959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1375" y="2113390"/>
            <a:ext cx="905459" cy="6796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Network Rail logo">
            <a:extLst>
              <a:ext uri="{FF2B5EF4-FFF2-40B4-BE49-F238E27FC236}">
                <a16:creationId xmlns:a16="http://schemas.microsoft.com/office/drawing/2014/main" id="{EA9F184A-C5F0-0C47-BBCA-7A21B323F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309" y="1981919"/>
            <a:ext cx="987047" cy="987047"/>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Presien">
            <a:extLst>
              <a:ext uri="{FF2B5EF4-FFF2-40B4-BE49-F238E27FC236}">
                <a16:creationId xmlns:a16="http://schemas.microsoft.com/office/drawing/2014/main" id="{CDA99364-C56F-9844-A3F5-EFD67D922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68" y="4272629"/>
            <a:ext cx="1503403" cy="939627"/>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
            <a:extLst>
              <a:ext uri="{FF2B5EF4-FFF2-40B4-BE49-F238E27FC236}">
                <a16:creationId xmlns:a16="http://schemas.microsoft.com/office/drawing/2014/main" id="{2AD0FEF5-DC65-C448-BFB4-05F7491407E2}"/>
              </a:ext>
            </a:extLst>
          </p:cNvPr>
          <p:cNvPicPr>
            <a:picLocks noChangeAspect="1" noChangeArrowheads="1"/>
          </p:cNvPicPr>
          <p:nvPr/>
        </p:nvPicPr>
        <p:blipFill>
          <a:blip r:embed="rId8" cstate="print"/>
          <a:srcRect/>
          <a:stretch>
            <a:fillRect/>
          </a:stretch>
        </p:blipFill>
        <p:spPr bwMode="auto">
          <a:xfrm>
            <a:off x="10034294" y="2199899"/>
            <a:ext cx="985298" cy="463621"/>
          </a:xfrm>
          <a:prstGeom prst="rect">
            <a:avLst/>
          </a:prstGeom>
          <a:noFill/>
        </p:spPr>
      </p:pic>
      <p:pic>
        <p:nvPicPr>
          <p:cNvPr id="169" name="Picture 9">
            <a:extLst>
              <a:ext uri="{FF2B5EF4-FFF2-40B4-BE49-F238E27FC236}">
                <a16:creationId xmlns:a16="http://schemas.microsoft.com/office/drawing/2014/main" id="{0CD1B9BC-A19E-7840-B11E-C91BAC8538D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895648" y="3145376"/>
            <a:ext cx="1230013" cy="304575"/>
          </a:xfrm>
          <a:prstGeom prst="rect">
            <a:avLst/>
          </a:prstGeom>
          <a:noFill/>
        </p:spPr>
      </p:pic>
      <p:pic>
        <p:nvPicPr>
          <p:cNvPr id="170" name="Picture 6">
            <a:extLst>
              <a:ext uri="{FF2B5EF4-FFF2-40B4-BE49-F238E27FC236}">
                <a16:creationId xmlns:a16="http://schemas.microsoft.com/office/drawing/2014/main" id="{559ED253-59F0-5C44-8DBD-BB509A0546FB}"/>
              </a:ext>
            </a:extLst>
          </p:cNvPr>
          <p:cNvPicPr>
            <a:picLocks noChangeAspect="1" noChangeArrowheads="1"/>
          </p:cNvPicPr>
          <p:nvPr/>
        </p:nvPicPr>
        <p:blipFill>
          <a:blip r:embed="rId10" cstate="print"/>
          <a:srcRect/>
          <a:stretch>
            <a:fillRect/>
          </a:stretch>
        </p:blipFill>
        <p:spPr bwMode="auto">
          <a:xfrm>
            <a:off x="8997309" y="3837922"/>
            <a:ext cx="961328" cy="679616"/>
          </a:xfrm>
          <a:prstGeom prst="rect">
            <a:avLst/>
          </a:prstGeom>
          <a:noFill/>
        </p:spPr>
      </p:pic>
      <p:pic>
        <p:nvPicPr>
          <p:cNvPr id="171" name="Picture 20">
            <a:extLst>
              <a:ext uri="{FF2B5EF4-FFF2-40B4-BE49-F238E27FC236}">
                <a16:creationId xmlns:a16="http://schemas.microsoft.com/office/drawing/2014/main" id="{F3E930E8-FEDA-4B40-887E-5A19B6C4B295}"/>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034294" y="3123339"/>
            <a:ext cx="922773" cy="325458"/>
          </a:xfrm>
          <a:prstGeom prst="rect">
            <a:avLst/>
          </a:prstGeom>
          <a:noFill/>
        </p:spPr>
      </p:pic>
      <p:pic>
        <p:nvPicPr>
          <p:cNvPr id="172" name="Picture 2">
            <a:extLst>
              <a:ext uri="{FF2B5EF4-FFF2-40B4-BE49-F238E27FC236}">
                <a16:creationId xmlns:a16="http://schemas.microsoft.com/office/drawing/2014/main" id="{50E861A8-5DCC-4E4B-A8B5-53D37448EFA3}"/>
              </a:ext>
            </a:extLst>
          </p:cNvPr>
          <p:cNvPicPr>
            <a:picLocks noChangeAspect="1" noChangeArrowheads="1"/>
          </p:cNvPicPr>
          <p:nvPr/>
        </p:nvPicPr>
        <p:blipFill>
          <a:blip r:embed="rId12" cstate="print"/>
          <a:srcRect/>
          <a:stretch>
            <a:fillRect/>
          </a:stretch>
        </p:blipFill>
        <p:spPr bwMode="auto">
          <a:xfrm>
            <a:off x="11014155" y="3122884"/>
            <a:ext cx="931963" cy="385988"/>
          </a:xfrm>
          <a:prstGeom prst="rect">
            <a:avLst/>
          </a:prstGeom>
          <a:noFill/>
        </p:spPr>
      </p:pic>
      <p:pic>
        <p:nvPicPr>
          <p:cNvPr id="173" name="Picture 2">
            <a:extLst>
              <a:ext uri="{FF2B5EF4-FFF2-40B4-BE49-F238E27FC236}">
                <a16:creationId xmlns:a16="http://schemas.microsoft.com/office/drawing/2014/main" id="{E24671E2-73B9-864B-8FD3-01E7B3B8DBA5}"/>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455828" y="4703337"/>
            <a:ext cx="858112" cy="230594"/>
          </a:xfrm>
          <a:prstGeom prst="rect">
            <a:avLst/>
          </a:prstGeom>
          <a:noFill/>
        </p:spPr>
      </p:pic>
      <p:pic>
        <p:nvPicPr>
          <p:cNvPr id="174" name="Picture 2">
            <a:extLst>
              <a:ext uri="{FF2B5EF4-FFF2-40B4-BE49-F238E27FC236}">
                <a16:creationId xmlns:a16="http://schemas.microsoft.com/office/drawing/2014/main" id="{2F99ACC5-950D-4740-9790-59CAB6CDF52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990199" y="3976312"/>
            <a:ext cx="1654479" cy="37722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a:extLst>
              <a:ext uri="{FF2B5EF4-FFF2-40B4-BE49-F238E27FC236}">
                <a16:creationId xmlns:a16="http://schemas.microsoft.com/office/drawing/2014/main" id="{B4180538-FC05-9C4D-A38B-66567EE64E6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089083" y="4676212"/>
            <a:ext cx="1122782" cy="27451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a:extLst>
              <a:ext uri="{FF2B5EF4-FFF2-40B4-BE49-F238E27FC236}">
                <a16:creationId xmlns:a16="http://schemas.microsoft.com/office/drawing/2014/main" id="{B3A29369-BF8B-844C-95BE-F267C69B07B2}"/>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4223725" y="3113873"/>
            <a:ext cx="906622" cy="43482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Route Reports">
            <a:extLst>
              <a:ext uri="{FF2B5EF4-FFF2-40B4-BE49-F238E27FC236}">
                <a16:creationId xmlns:a16="http://schemas.microsoft.com/office/drawing/2014/main" id="{FDEC3A4C-8390-024B-B727-CE1AC64D7C9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4869" y="5179090"/>
            <a:ext cx="1580453" cy="424493"/>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a:extLst>
              <a:ext uri="{FF2B5EF4-FFF2-40B4-BE49-F238E27FC236}">
                <a16:creationId xmlns:a16="http://schemas.microsoft.com/office/drawing/2014/main" id="{11EEBD33-A106-2743-AD10-DE074706E4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08947" y="4032242"/>
            <a:ext cx="1606841" cy="264138"/>
          </a:xfrm>
          <a:prstGeom prst="rect">
            <a:avLst/>
          </a:prstGeom>
          <a:noFill/>
          <a:extLst>
            <a:ext uri="{909E8E84-426E-40DD-AFC4-6F175D3DCCD1}">
              <a14:hiddenFill xmlns:a14="http://schemas.microsoft.com/office/drawing/2010/main">
                <a:solidFill>
                  <a:srgbClr val="FFFFFF"/>
                </a:solidFill>
              </a14:hiddenFill>
            </a:ext>
          </a:extLst>
        </p:spPr>
      </p:pic>
      <p:sp>
        <p:nvSpPr>
          <p:cNvPr id="179" name="AutoShape 4" descr="Innovative software | SAALG Geomechanics | Barcelona">
            <a:extLst>
              <a:ext uri="{FF2B5EF4-FFF2-40B4-BE49-F238E27FC236}">
                <a16:creationId xmlns:a16="http://schemas.microsoft.com/office/drawing/2014/main" id="{19193F11-B170-D14A-B9B2-6D23D5E295AA}"/>
              </a:ext>
            </a:extLst>
          </p:cNvPr>
          <p:cNvSpPr>
            <a:spLocks noChangeAspect="1" noChangeArrowheads="1"/>
          </p:cNvSpPr>
          <p:nvPr/>
        </p:nvSpPr>
        <p:spPr bwMode="auto">
          <a:xfrm>
            <a:off x="8457009" y="37167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80" name="Picture 10" descr="Logo">
            <a:extLst>
              <a:ext uri="{FF2B5EF4-FFF2-40B4-BE49-F238E27FC236}">
                <a16:creationId xmlns:a16="http://schemas.microsoft.com/office/drawing/2014/main" id="{76899AD5-810C-4041-B02A-DE24D4DF40F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45769" y="4604189"/>
            <a:ext cx="1178351" cy="24917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Logo">
            <a:extLst>
              <a:ext uri="{FF2B5EF4-FFF2-40B4-BE49-F238E27FC236}">
                <a16:creationId xmlns:a16="http://schemas.microsoft.com/office/drawing/2014/main" id="{B7849991-7D83-A847-929D-94C77214BB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18442" y="4001061"/>
            <a:ext cx="1296702" cy="39593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a:extLst>
              <a:ext uri="{FF2B5EF4-FFF2-40B4-BE49-F238E27FC236}">
                <a16:creationId xmlns:a16="http://schemas.microsoft.com/office/drawing/2014/main" id="{9CC11DFE-1FEF-EC4A-A7A5-06F16CF86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66" y="5076881"/>
            <a:ext cx="991684" cy="54509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nCircle Tech | CAD &amp; BIM software customization | Machine learning Services  | CAD BIM Plugins">
            <a:extLst>
              <a:ext uri="{FF2B5EF4-FFF2-40B4-BE49-F238E27FC236}">
                <a16:creationId xmlns:a16="http://schemas.microsoft.com/office/drawing/2014/main" id="{61E0F12A-EEC3-1244-81A9-B069156BA55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18005" y="4290304"/>
            <a:ext cx="956457" cy="96514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ISG | Morgans Consult">
            <a:extLst>
              <a:ext uri="{FF2B5EF4-FFF2-40B4-BE49-F238E27FC236}">
                <a16:creationId xmlns:a16="http://schemas.microsoft.com/office/drawing/2014/main" id="{B5ABF797-F906-7A4A-BDAD-2B5C0A79DA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6993" y="3050184"/>
            <a:ext cx="522414" cy="52241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a:extLst>
              <a:ext uri="{FF2B5EF4-FFF2-40B4-BE49-F238E27FC236}">
                <a16:creationId xmlns:a16="http://schemas.microsoft.com/office/drawing/2014/main" id="{1CA75B5B-B62E-0B4C-9475-CA4CFE3A811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96254" y="2083493"/>
            <a:ext cx="1201627" cy="65253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About NTA | NTA">
            <a:extLst>
              <a:ext uri="{FF2B5EF4-FFF2-40B4-BE49-F238E27FC236}">
                <a16:creationId xmlns:a16="http://schemas.microsoft.com/office/drawing/2014/main" id="{DB46B4A1-9943-9E41-AC92-EC78DC48F35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76493" y="2172776"/>
            <a:ext cx="823428" cy="47004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a:extLst>
              <a:ext uri="{FF2B5EF4-FFF2-40B4-BE49-F238E27FC236}">
                <a16:creationId xmlns:a16="http://schemas.microsoft.com/office/drawing/2014/main" id="{6A4BEE2F-4989-864F-9963-B9AAE8189F0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60103" y="3134374"/>
            <a:ext cx="385004" cy="385004"/>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4" descr="Matrak Logo_Blue (1)">
            <a:extLst>
              <a:ext uri="{FF2B5EF4-FFF2-40B4-BE49-F238E27FC236}">
                <a16:creationId xmlns:a16="http://schemas.microsoft.com/office/drawing/2014/main" id="{67881A19-C6A2-F04E-896C-040F6163D35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00914" y="4629483"/>
            <a:ext cx="1128451" cy="23697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 descr="Expedition Engineering - Wikipedia">
            <a:extLst>
              <a:ext uri="{FF2B5EF4-FFF2-40B4-BE49-F238E27FC236}">
                <a16:creationId xmlns:a16="http://schemas.microsoft.com/office/drawing/2014/main" id="{908D7DE6-D8C3-6F4E-A0BC-4787033B116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398327" y="3056647"/>
            <a:ext cx="616774" cy="466166"/>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logo-oliver-wyman - 180 Degrees Consulting">
            <a:extLst>
              <a:ext uri="{FF2B5EF4-FFF2-40B4-BE49-F238E27FC236}">
                <a16:creationId xmlns:a16="http://schemas.microsoft.com/office/drawing/2014/main" id="{8C2A5FEA-22DF-1A41-B7C2-35466766EE8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25774" y="5138839"/>
            <a:ext cx="1027782" cy="411113"/>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2" descr="Download GHD Group Logo in SVG Vector or PNG File Format - Logo.wine">
            <a:extLst>
              <a:ext uri="{FF2B5EF4-FFF2-40B4-BE49-F238E27FC236}">
                <a16:creationId xmlns:a16="http://schemas.microsoft.com/office/drawing/2014/main" id="{6DE008A6-E28A-A441-B1AC-8DBD05116F4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389705" y="3006211"/>
            <a:ext cx="1009818" cy="67321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2" descr="Construction consultancy HKA launches new brand in Scotland - Scottish  Construction Now">
            <a:extLst>
              <a:ext uri="{FF2B5EF4-FFF2-40B4-BE49-F238E27FC236}">
                <a16:creationId xmlns:a16="http://schemas.microsoft.com/office/drawing/2014/main" id="{5468B648-FF90-2A40-AE8F-F9E6E4F0330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159921" y="3214203"/>
            <a:ext cx="743700" cy="194376"/>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East West Rail: Connecting Communities with a new Oxford to Cambridge  railway">
            <a:extLst>
              <a:ext uri="{FF2B5EF4-FFF2-40B4-BE49-F238E27FC236}">
                <a16:creationId xmlns:a16="http://schemas.microsoft.com/office/drawing/2014/main" id="{92B59B4F-D55A-CD4C-A94C-5F9348A3B4B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24120" y="2191506"/>
            <a:ext cx="924177" cy="34112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Vin Krishnan - Structural Engineer - Arcadis | LinkedIn">
            <a:extLst>
              <a:ext uri="{FF2B5EF4-FFF2-40B4-BE49-F238E27FC236}">
                <a16:creationId xmlns:a16="http://schemas.microsoft.com/office/drawing/2014/main" id="{DEF4D76B-2A93-5946-A706-3F209D6552D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163596" y="3978591"/>
            <a:ext cx="538947" cy="53894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Keyline improves its Pipeline with cast iron partnership - Premier  Construction News">
            <a:extLst>
              <a:ext uri="{FF2B5EF4-FFF2-40B4-BE49-F238E27FC236}">
                <a16:creationId xmlns:a16="http://schemas.microsoft.com/office/drawing/2014/main" id="{5BF4EAB7-9CC3-5D49-925E-A3C2F5A8120D}"/>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7949" t="41909" r="18079" b="36017"/>
          <a:stretch/>
        </p:blipFill>
        <p:spPr bwMode="auto">
          <a:xfrm>
            <a:off x="10545554" y="4701966"/>
            <a:ext cx="1241104" cy="302888"/>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Travis Perkins | Local Heroes Supplier | Local Heroes">
            <a:extLst>
              <a:ext uri="{FF2B5EF4-FFF2-40B4-BE49-F238E27FC236}">
                <a16:creationId xmlns:a16="http://schemas.microsoft.com/office/drawing/2014/main" id="{7BF366B4-7526-214B-8B06-AD75D7F487F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5987" r="17295"/>
          <a:stretch/>
        </p:blipFill>
        <p:spPr bwMode="auto">
          <a:xfrm>
            <a:off x="10861791" y="3960633"/>
            <a:ext cx="756644" cy="567055"/>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Masdar City - Resource Centre | Esri UK &amp; Ireland">
            <a:extLst>
              <a:ext uri="{FF2B5EF4-FFF2-40B4-BE49-F238E27FC236}">
                <a16:creationId xmlns:a16="http://schemas.microsoft.com/office/drawing/2014/main" id="{05124289-E138-C54E-BADB-7F85446F75B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04916" y="2096350"/>
            <a:ext cx="1134340" cy="56717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4">
            <a:extLst>
              <a:ext uri="{FF2B5EF4-FFF2-40B4-BE49-F238E27FC236}">
                <a16:creationId xmlns:a16="http://schemas.microsoft.com/office/drawing/2014/main" id="{9CED7D41-976C-A144-89BC-3AE2A09D2F7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118960" y="2301618"/>
            <a:ext cx="736045" cy="274177"/>
          </a:xfrm>
          <a:prstGeom prst="rect">
            <a:avLst/>
          </a:prstGeom>
          <a:noFill/>
          <a:extLst>
            <a:ext uri="{909E8E84-426E-40DD-AFC4-6F175D3DCCD1}">
              <a14:hiddenFill xmlns:a14="http://schemas.microsoft.com/office/drawing/2010/main">
                <a:solidFill>
                  <a:srgbClr val="FFFFFF"/>
                </a:solidFill>
              </a14:hiddenFill>
            </a:ext>
          </a:extLst>
        </p:spPr>
      </p:pic>
      <p:sp>
        <p:nvSpPr>
          <p:cNvPr id="199" name="Rectangle: Rounded Corners 14">
            <a:extLst>
              <a:ext uri="{FF2B5EF4-FFF2-40B4-BE49-F238E27FC236}">
                <a16:creationId xmlns:a16="http://schemas.microsoft.com/office/drawing/2014/main" id="{C8330EA9-962C-2E4E-AF84-3247E73A7C33}"/>
              </a:ext>
            </a:extLst>
          </p:cNvPr>
          <p:cNvSpPr/>
          <p:nvPr/>
        </p:nvSpPr>
        <p:spPr>
          <a:xfrm>
            <a:off x="350341" y="1967069"/>
            <a:ext cx="11518869" cy="846470"/>
          </a:xfrm>
          <a:prstGeom prst="roundRect">
            <a:avLst/>
          </a:prstGeom>
          <a:noFill/>
          <a:ln w="25400">
            <a:solidFill>
              <a:srgbClr val="01B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TextBox 199">
            <a:extLst>
              <a:ext uri="{FF2B5EF4-FFF2-40B4-BE49-F238E27FC236}">
                <a16:creationId xmlns:a16="http://schemas.microsoft.com/office/drawing/2014/main" id="{13C31A82-AD1E-B84D-9021-B54FD0CD77D2}"/>
              </a:ext>
            </a:extLst>
          </p:cNvPr>
          <p:cNvSpPr txBox="1"/>
          <p:nvPr/>
        </p:nvSpPr>
        <p:spPr>
          <a:xfrm>
            <a:off x="508363" y="2101507"/>
            <a:ext cx="926589" cy="960457"/>
          </a:xfrm>
          <a:prstGeom prst="rect">
            <a:avLst/>
          </a:prstGeom>
          <a:noFill/>
        </p:spPr>
        <p:txBody>
          <a:bodyPr wrap="square" lIns="0" tIns="0" rIns="0" bIns="0" rtlCol="0">
            <a:noAutofit/>
          </a:bodyPr>
          <a:lstStyle/>
          <a:p>
            <a:r>
              <a:rPr lang="en-GB" dirty="0">
                <a:solidFill>
                  <a:srgbClr val="01BEDB"/>
                </a:solidFill>
                <a:latin typeface="Gill Sans MT" panose="020B0502020104020203" pitchFamily="34" charset="0"/>
                <a:ea typeface="Segoe UI Historic" pitchFamily="34" charset="0"/>
                <a:cs typeface="Segoe UI Historic" pitchFamily="34" charset="0"/>
              </a:rPr>
              <a:t> Asset owners</a:t>
            </a:r>
          </a:p>
        </p:txBody>
      </p:sp>
      <p:pic>
        <p:nvPicPr>
          <p:cNvPr id="201" name="Picture 4" descr="Highways England - Virtual Room">
            <a:extLst>
              <a:ext uri="{FF2B5EF4-FFF2-40B4-BE49-F238E27FC236}">
                <a16:creationId xmlns:a16="http://schemas.microsoft.com/office/drawing/2014/main" id="{D7C4D044-6C81-7848-A00E-3E09EADD8D6C}"/>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254112" y="2178213"/>
            <a:ext cx="1226924" cy="435293"/>
          </a:xfrm>
          <a:prstGeom prst="rect">
            <a:avLst/>
          </a:prstGeom>
          <a:noFill/>
          <a:extLst>
            <a:ext uri="{909E8E84-426E-40DD-AFC4-6F175D3DCCD1}">
              <a14:hiddenFill xmlns:a14="http://schemas.microsoft.com/office/drawing/2010/main">
                <a:solidFill>
                  <a:srgbClr val="FFFFFF"/>
                </a:solidFill>
              </a14:hiddenFill>
            </a:ext>
          </a:extLst>
        </p:spPr>
      </p:pic>
      <p:sp>
        <p:nvSpPr>
          <p:cNvPr id="202" name="Rectangle: Rounded Corners 19">
            <a:extLst>
              <a:ext uri="{FF2B5EF4-FFF2-40B4-BE49-F238E27FC236}">
                <a16:creationId xmlns:a16="http://schemas.microsoft.com/office/drawing/2014/main" id="{B672B205-A342-4546-8EB3-A55FA157EF78}"/>
              </a:ext>
            </a:extLst>
          </p:cNvPr>
          <p:cNvSpPr/>
          <p:nvPr/>
        </p:nvSpPr>
        <p:spPr>
          <a:xfrm>
            <a:off x="337039" y="2929408"/>
            <a:ext cx="5729014" cy="836087"/>
          </a:xfrm>
          <a:prstGeom prst="roundRect">
            <a:avLst/>
          </a:prstGeom>
          <a:noFill/>
          <a:ln w="25400">
            <a:solidFill>
              <a:srgbClr val="01B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Rounded Corners 20">
            <a:extLst>
              <a:ext uri="{FF2B5EF4-FFF2-40B4-BE49-F238E27FC236}">
                <a16:creationId xmlns:a16="http://schemas.microsoft.com/office/drawing/2014/main" id="{13FF4143-2FA2-5948-9510-72071732E64E}"/>
              </a:ext>
            </a:extLst>
          </p:cNvPr>
          <p:cNvSpPr/>
          <p:nvPr/>
        </p:nvSpPr>
        <p:spPr>
          <a:xfrm>
            <a:off x="6140198" y="2900215"/>
            <a:ext cx="5729013" cy="853322"/>
          </a:xfrm>
          <a:prstGeom prst="roundRect">
            <a:avLst/>
          </a:prstGeom>
          <a:noFill/>
          <a:ln w="25400">
            <a:solidFill>
              <a:srgbClr val="01B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TextBox 203">
            <a:extLst>
              <a:ext uri="{FF2B5EF4-FFF2-40B4-BE49-F238E27FC236}">
                <a16:creationId xmlns:a16="http://schemas.microsoft.com/office/drawing/2014/main" id="{3BEBE553-158B-DC4C-A79E-6AFF72C3E850}"/>
              </a:ext>
            </a:extLst>
          </p:cNvPr>
          <p:cNvSpPr txBox="1"/>
          <p:nvPr/>
        </p:nvSpPr>
        <p:spPr>
          <a:xfrm>
            <a:off x="398463" y="3122957"/>
            <a:ext cx="1435761" cy="960457"/>
          </a:xfrm>
          <a:prstGeom prst="rect">
            <a:avLst/>
          </a:prstGeom>
          <a:noFill/>
        </p:spPr>
        <p:txBody>
          <a:bodyPr wrap="square" lIns="0" tIns="0" rIns="0" bIns="0" rtlCol="0">
            <a:noAutofit/>
          </a:bodyPr>
          <a:lstStyle/>
          <a:p>
            <a:r>
              <a:rPr lang="en-GB" dirty="0">
                <a:solidFill>
                  <a:srgbClr val="01BEDB"/>
                </a:solidFill>
                <a:latin typeface="Gill Sans MT" panose="020B0502020104020203" pitchFamily="34" charset="0"/>
                <a:ea typeface="Segoe UI Historic" pitchFamily="34" charset="0"/>
                <a:cs typeface="Segoe UI Historic" pitchFamily="34" charset="0"/>
              </a:rPr>
              <a:t> Contractors</a:t>
            </a:r>
          </a:p>
        </p:txBody>
      </p:sp>
      <p:sp>
        <p:nvSpPr>
          <p:cNvPr id="205" name="TextBox 204">
            <a:extLst>
              <a:ext uri="{FF2B5EF4-FFF2-40B4-BE49-F238E27FC236}">
                <a16:creationId xmlns:a16="http://schemas.microsoft.com/office/drawing/2014/main" id="{4B26FB7F-1654-0745-8D41-D6673E03FDF7}"/>
              </a:ext>
            </a:extLst>
          </p:cNvPr>
          <p:cNvSpPr txBox="1"/>
          <p:nvPr/>
        </p:nvSpPr>
        <p:spPr>
          <a:xfrm>
            <a:off x="6188207" y="3113873"/>
            <a:ext cx="1435761" cy="960457"/>
          </a:xfrm>
          <a:prstGeom prst="rect">
            <a:avLst/>
          </a:prstGeom>
          <a:noFill/>
        </p:spPr>
        <p:txBody>
          <a:bodyPr wrap="square" lIns="0" tIns="0" rIns="0" bIns="0" rtlCol="0">
            <a:noAutofit/>
          </a:bodyPr>
          <a:lstStyle/>
          <a:p>
            <a:r>
              <a:rPr lang="en-GB" dirty="0">
                <a:solidFill>
                  <a:srgbClr val="01BEDB"/>
                </a:solidFill>
                <a:latin typeface="Gill Sans MT" panose="020B0502020104020203" pitchFamily="34" charset="0"/>
                <a:ea typeface="Segoe UI Historic" pitchFamily="34" charset="0"/>
                <a:cs typeface="Segoe UI Historic" pitchFamily="34" charset="0"/>
              </a:rPr>
              <a:t> Consultants</a:t>
            </a:r>
          </a:p>
        </p:txBody>
      </p:sp>
      <p:pic>
        <p:nvPicPr>
          <p:cNvPr id="206" name="Picture 12" descr="Kier | SCAPE Construction | SCAPE">
            <a:extLst>
              <a:ext uri="{FF2B5EF4-FFF2-40B4-BE49-F238E27FC236}">
                <a16:creationId xmlns:a16="http://schemas.microsoft.com/office/drawing/2014/main" id="{C8AF9D94-8E39-EB4B-AF89-51226747F027}"/>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39487" y="3164594"/>
            <a:ext cx="816504" cy="307005"/>
          </a:xfrm>
          <a:prstGeom prst="rect">
            <a:avLst/>
          </a:prstGeom>
          <a:noFill/>
          <a:extLst>
            <a:ext uri="{909E8E84-426E-40DD-AFC4-6F175D3DCCD1}">
              <a14:hiddenFill xmlns:a14="http://schemas.microsoft.com/office/drawing/2010/main">
                <a:solidFill>
                  <a:srgbClr val="FFFFFF"/>
                </a:solidFill>
              </a14:hiddenFill>
            </a:ext>
          </a:extLst>
        </p:spPr>
      </p:pic>
      <p:sp>
        <p:nvSpPr>
          <p:cNvPr id="207" name="Rectangle: Rounded Corners 25">
            <a:extLst>
              <a:ext uri="{FF2B5EF4-FFF2-40B4-BE49-F238E27FC236}">
                <a16:creationId xmlns:a16="http://schemas.microsoft.com/office/drawing/2014/main" id="{60252BAD-5E97-564D-A312-0183A09804A2}"/>
              </a:ext>
            </a:extLst>
          </p:cNvPr>
          <p:cNvSpPr/>
          <p:nvPr/>
        </p:nvSpPr>
        <p:spPr>
          <a:xfrm>
            <a:off x="320644" y="3860459"/>
            <a:ext cx="7497336" cy="2024806"/>
          </a:xfrm>
          <a:prstGeom prst="roundRect">
            <a:avLst/>
          </a:prstGeom>
          <a:noFill/>
          <a:ln w="25400">
            <a:solidFill>
              <a:srgbClr val="01B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TextBox 207">
            <a:extLst>
              <a:ext uri="{FF2B5EF4-FFF2-40B4-BE49-F238E27FC236}">
                <a16:creationId xmlns:a16="http://schemas.microsoft.com/office/drawing/2014/main" id="{D109F57F-830F-9F4C-B109-417AF58FA618}"/>
              </a:ext>
            </a:extLst>
          </p:cNvPr>
          <p:cNvSpPr txBox="1"/>
          <p:nvPr/>
        </p:nvSpPr>
        <p:spPr>
          <a:xfrm>
            <a:off x="538727" y="4009057"/>
            <a:ext cx="1435761" cy="508481"/>
          </a:xfrm>
          <a:prstGeom prst="rect">
            <a:avLst/>
          </a:prstGeom>
          <a:noFill/>
        </p:spPr>
        <p:txBody>
          <a:bodyPr wrap="square" lIns="0" tIns="0" rIns="0" bIns="0" rtlCol="0">
            <a:noAutofit/>
          </a:bodyPr>
          <a:lstStyle/>
          <a:p>
            <a:r>
              <a:rPr lang="en-GB" dirty="0">
                <a:solidFill>
                  <a:srgbClr val="01BEDB"/>
                </a:solidFill>
                <a:latin typeface="Gill Sans MT" panose="020B0502020104020203" pitchFamily="34" charset="0"/>
                <a:ea typeface="Segoe UI Historic" pitchFamily="34" charset="0"/>
                <a:cs typeface="Segoe UI Historic" pitchFamily="34" charset="0"/>
              </a:rPr>
              <a:t> Start-ups</a:t>
            </a:r>
          </a:p>
        </p:txBody>
      </p:sp>
      <p:pic>
        <p:nvPicPr>
          <p:cNvPr id="209" name="Picture 20" descr="Sensat - Tech Nation">
            <a:extLst>
              <a:ext uri="{FF2B5EF4-FFF2-40B4-BE49-F238E27FC236}">
                <a16:creationId xmlns:a16="http://schemas.microsoft.com/office/drawing/2014/main" id="{2B94A444-CD17-DB4C-901B-1A8920DED630}"/>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360854" y="4163041"/>
            <a:ext cx="1122844" cy="112284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a:extLst>
              <a:ext uri="{FF2B5EF4-FFF2-40B4-BE49-F238E27FC236}">
                <a16:creationId xmlns:a16="http://schemas.microsoft.com/office/drawing/2014/main" id="{D7DFC9E6-78B0-6341-B3B0-5423F719FD6A}"/>
              </a:ext>
            </a:extLst>
          </p:cNvPr>
          <p:cNvPicPr>
            <a:picLocks noChangeAspect="1"/>
          </p:cNvPicPr>
          <p:nvPr/>
        </p:nvPicPr>
        <p:blipFill rotWithShape="1">
          <a:blip r:embed="rId40"/>
          <a:srcRect l="2156" t="8700" r="87536" b="81977"/>
          <a:stretch/>
        </p:blipFill>
        <p:spPr>
          <a:xfrm>
            <a:off x="3668222" y="5190098"/>
            <a:ext cx="864104" cy="420016"/>
          </a:xfrm>
          <a:prstGeom prst="rect">
            <a:avLst/>
          </a:prstGeom>
        </p:spPr>
      </p:pic>
      <p:pic>
        <p:nvPicPr>
          <p:cNvPr id="211" name="Picture 24">
            <a:extLst>
              <a:ext uri="{FF2B5EF4-FFF2-40B4-BE49-F238E27FC236}">
                <a16:creationId xmlns:a16="http://schemas.microsoft.com/office/drawing/2014/main" id="{D12ACCFE-2B2E-2547-8E56-2B955A059D5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711416" y="5312982"/>
            <a:ext cx="1227572" cy="181898"/>
          </a:xfrm>
          <a:prstGeom prst="rect">
            <a:avLst/>
          </a:prstGeom>
          <a:noFill/>
          <a:extLst>
            <a:ext uri="{909E8E84-426E-40DD-AFC4-6F175D3DCCD1}">
              <a14:hiddenFill xmlns:a14="http://schemas.microsoft.com/office/drawing/2010/main">
                <a:solidFill>
                  <a:srgbClr val="FFFFFF"/>
                </a:solidFill>
              </a14:hiddenFill>
            </a:ext>
          </a:extLst>
        </p:spPr>
      </p:pic>
      <p:sp>
        <p:nvSpPr>
          <p:cNvPr id="212" name="Rectangle: Rounded Corners 37">
            <a:extLst>
              <a:ext uri="{FF2B5EF4-FFF2-40B4-BE49-F238E27FC236}">
                <a16:creationId xmlns:a16="http://schemas.microsoft.com/office/drawing/2014/main" id="{C0B27ECC-9914-E748-AA12-5EE70DBAD7A5}"/>
              </a:ext>
            </a:extLst>
          </p:cNvPr>
          <p:cNvSpPr/>
          <p:nvPr/>
        </p:nvSpPr>
        <p:spPr>
          <a:xfrm>
            <a:off x="7895798" y="3848903"/>
            <a:ext cx="3973412" cy="2024806"/>
          </a:xfrm>
          <a:prstGeom prst="roundRect">
            <a:avLst/>
          </a:prstGeom>
          <a:noFill/>
          <a:ln w="25400">
            <a:solidFill>
              <a:srgbClr val="01B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TextBox 212">
            <a:extLst>
              <a:ext uri="{FF2B5EF4-FFF2-40B4-BE49-F238E27FC236}">
                <a16:creationId xmlns:a16="http://schemas.microsoft.com/office/drawing/2014/main" id="{AFC89E85-4664-F741-BE76-319991C56D23}"/>
              </a:ext>
            </a:extLst>
          </p:cNvPr>
          <p:cNvSpPr txBox="1"/>
          <p:nvPr/>
        </p:nvSpPr>
        <p:spPr>
          <a:xfrm>
            <a:off x="8055071" y="3976613"/>
            <a:ext cx="1435761" cy="386515"/>
          </a:xfrm>
          <a:prstGeom prst="rect">
            <a:avLst/>
          </a:prstGeom>
          <a:noFill/>
        </p:spPr>
        <p:txBody>
          <a:bodyPr wrap="square" lIns="0" tIns="0" rIns="0" bIns="0" rtlCol="0">
            <a:noAutofit/>
          </a:bodyPr>
          <a:lstStyle/>
          <a:p>
            <a:r>
              <a:rPr lang="en-GB" dirty="0">
                <a:solidFill>
                  <a:srgbClr val="01BEDB"/>
                </a:solidFill>
                <a:latin typeface="Gill Sans MT" panose="020B0502020104020203" pitchFamily="34" charset="0"/>
                <a:ea typeface="Segoe UI Historic" pitchFamily="34" charset="0"/>
                <a:cs typeface="Segoe UI Historic" pitchFamily="34" charset="0"/>
              </a:rPr>
              <a:t> Others</a:t>
            </a:r>
          </a:p>
        </p:txBody>
      </p:sp>
      <p:pic>
        <p:nvPicPr>
          <p:cNvPr id="214" name="Picture 26" descr="Invicara-Logo - Cita">
            <a:extLst>
              <a:ext uri="{FF2B5EF4-FFF2-40B4-BE49-F238E27FC236}">
                <a16:creationId xmlns:a16="http://schemas.microsoft.com/office/drawing/2014/main" id="{2DDB08FB-FDBB-0344-BD1D-78ADC4D5D5B3}"/>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200326" y="5119793"/>
            <a:ext cx="1230260" cy="52725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8" descr="Staircraft">
            <a:extLst>
              <a:ext uri="{FF2B5EF4-FFF2-40B4-BE49-F238E27FC236}">
                <a16:creationId xmlns:a16="http://schemas.microsoft.com/office/drawing/2014/main" id="{73148170-6174-ED46-BD79-03BF92AF3C0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199856" y="5016790"/>
            <a:ext cx="955914" cy="634827"/>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30" descr="Partech Partners — Wikipédia">
            <a:extLst>
              <a:ext uri="{FF2B5EF4-FFF2-40B4-BE49-F238E27FC236}">
                <a16:creationId xmlns:a16="http://schemas.microsoft.com/office/drawing/2014/main" id="{6270F9FC-2438-1541-B7F3-D8C2BDF42DA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556112" y="5011880"/>
            <a:ext cx="1050443" cy="5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2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C0C0CE-6542-A149-9F91-103C647581AC}"/>
              </a:ext>
            </a:extLst>
          </p:cNvPr>
          <p:cNvPicPr>
            <a:picLocks noChangeAspect="1"/>
          </p:cNvPicPr>
          <p:nvPr/>
        </p:nvPicPr>
        <p:blipFill>
          <a:blip r:embed="rId2"/>
          <a:stretch>
            <a:fillRect/>
          </a:stretch>
        </p:blipFill>
        <p:spPr>
          <a:xfrm>
            <a:off x="0" y="5759863"/>
            <a:ext cx="12192000" cy="1112684"/>
          </a:xfrm>
          <a:prstGeom prst="rect">
            <a:avLst/>
          </a:prstGeom>
        </p:spPr>
      </p:pic>
      <p:sp>
        <p:nvSpPr>
          <p:cNvPr id="47" name="TextBox 46">
            <a:extLst>
              <a:ext uri="{FF2B5EF4-FFF2-40B4-BE49-F238E27FC236}">
                <a16:creationId xmlns:a16="http://schemas.microsoft.com/office/drawing/2014/main" id="{E71C8EC1-4124-4D40-B5AC-6C5EB755338F}"/>
              </a:ext>
            </a:extLst>
          </p:cNvPr>
          <p:cNvSpPr txBox="1"/>
          <p:nvPr/>
        </p:nvSpPr>
        <p:spPr>
          <a:xfrm>
            <a:off x="1" y="438618"/>
            <a:ext cx="12192000"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About the C-Tech Club</a:t>
            </a:r>
          </a:p>
        </p:txBody>
      </p:sp>
      <p:sp>
        <p:nvSpPr>
          <p:cNvPr id="98" name="TextBox 97">
            <a:extLst>
              <a:ext uri="{FF2B5EF4-FFF2-40B4-BE49-F238E27FC236}">
                <a16:creationId xmlns:a16="http://schemas.microsoft.com/office/drawing/2014/main" id="{AC8F2CD1-1DAA-4D08-826C-411F3F6DD7D1}"/>
              </a:ext>
            </a:extLst>
          </p:cNvPr>
          <p:cNvSpPr txBox="1"/>
          <p:nvPr/>
        </p:nvSpPr>
        <p:spPr>
          <a:xfrm>
            <a:off x="792161" y="1172186"/>
            <a:ext cx="10615354" cy="960457"/>
          </a:xfrm>
          <a:prstGeom prst="rect">
            <a:avLst/>
          </a:prstGeom>
          <a:noFill/>
        </p:spPr>
        <p:txBody>
          <a:bodyPr wrap="square" lIns="0" tIns="0" rIns="0" bIns="0" rtlCol="0">
            <a:noAutofit/>
          </a:bodyPr>
          <a:lstStyle/>
          <a:p>
            <a:pPr algn="ctr"/>
            <a:r>
              <a:rPr lang="en-GB" sz="24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 We have set up and support a networking group for founders and CEOs of construction tech start-ups – with 340 members in 28 countries.</a:t>
            </a:r>
          </a:p>
        </p:txBody>
      </p:sp>
      <p:sp>
        <p:nvSpPr>
          <p:cNvPr id="49" name="Rectangle 48">
            <a:extLst>
              <a:ext uri="{FF2B5EF4-FFF2-40B4-BE49-F238E27FC236}">
                <a16:creationId xmlns:a16="http://schemas.microsoft.com/office/drawing/2014/main" id="{F30F7289-2895-6BF2-AB3A-87802433E7BF}"/>
              </a:ext>
            </a:extLst>
          </p:cNvPr>
          <p:cNvSpPr/>
          <p:nvPr/>
        </p:nvSpPr>
        <p:spPr>
          <a:xfrm>
            <a:off x="12139767" y="8074363"/>
            <a:ext cx="593742" cy="25823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12" tIns="48006" rIns="96012" bIns="48006" numCol="1" spcCol="0" rtlCol="0" fromWordArt="0" anchor="ctr" anchorCtr="0" forceAA="0" compatLnSpc="1">
            <a:prstTxWarp prst="textNoShape">
              <a:avLst/>
            </a:prstTxWarp>
            <a:noAutofit/>
          </a:bodyPr>
          <a:lstStyle/>
          <a:p>
            <a:pPr algn="ctr"/>
            <a:endParaRPr lang="en-GB" sz="1890" dirty="0">
              <a:solidFill>
                <a:srgbClr val="00B5E2"/>
              </a:solidFill>
            </a:endParaRPr>
          </a:p>
        </p:txBody>
      </p:sp>
      <p:sp>
        <p:nvSpPr>
          <p:cNvPr id="51" name="TextBox 50">
            <a:extLst>
              <a:ext uri="{FF2B5EF4-FFF2-40B4-BE49-F238E27FC236}">
                <a16:creationId xmlns:a16="http://schemas.microsoft.com/office/drawing/2014/main" id="{B8C95A47-6B36-DFEC-B25C-6599F27435C5}"/>
              </a:ext>
            </a:extLst>
          </p:cNvPr>
          <p:cNvSpPr txBox="1"/>
          <p:nvPr/>
        </p:nvSpPr>
        <p:spPr>
          <a:xfrm>
            <a:off x="837131" y="5379601"/>
            <a:ext cx="10442779" cy="1009801"/>
          </a:xfrm>
          <a:prstGeom prst="rect">
            <a:avLst/>
          </a:prstGeom>
          <a:noFill/>
        </p:spPr>
        <p:txBody>
          <a:bodyPr wrap="square" lIns="0" tIns="0" rIns="0" bIns="0" rtlCol="0">
            <a:noAutofit/>
          </a:bodyPr>
          <a:lstStyle/>
          <a:p>
            <a:pPr algn="ctr" fontAlgn="base"/>
            <a:r>
              <a:rPr lang="en-GB" sz="2200" u="sng"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www.c-techclub.org</a:t>
            </a:r>
          </a:p>
        </p:txBody>
      </p:sp>
      <p:sp>
        <p:nvSpPr>
          <p:cNvPr id="63" name="Rectangle 62">
            <a:extLst>
              <a:ext uri="{FF2B5EF4-FFF2-40B4-BE49-F238E27FC236}">
                <a16:creationId xmlns:a16="http://schemas.microsoft.com/office/drawing/2014/main" id="{6241A217-CBB6-9808-3080-D4F61BAD3331}"/>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64" name="Slide Number Placeholder 4">
            <a:extLst>
              <a:ext uri="{FF2B5EF4-FFF2-40B4-BE49-F238E27FC236}">
                <a16:creationId xmlns:a16="http://schemas.microsoft.com/office/drawing/2014/main" id="{E1D6BABF-733C-688D-5D73-555CF9797F98}"/>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8</a:t>
            </a:fld>
            <a:endParaRPr lang="en-US" dirty="0">
              <a:solidFill>
                <a:srgbClr val="00B5E2"/>
              </a:solidFill>
              <a:latin typeface="Gill Sans MT" panose="020B0502020104020203" pitchFamily="34" charset="0"/>
            </a:endParaRPr>
          </a:p>
        </p:txBody>
      </p:sp>
      <p:pic>
        <p:nvPicPr>
          <p:cNvPr id="10" name="Picture 9">
            <a:extLst>
              <a:ext uri="{FF2B5EF4-FFF2-40B4-BE49-F238E27FC236}">
                <a16:creationId xmlns:a16="http://schemas.microsoft.com/office/drawing/2014/main" id="{300D6673-3EE6-4D44-9FAD-76ACFC27DC4F}"/>
              </a:ext>
            </a:extLst>
          </p:cNvPr>
          <p:cNvPicPr>
            <a:picLocks noChangeAspect="1"/>
          </p:cNvPicPr>
          <p:nvPr/>
        </p:nvPicPr>
        <p:blipFill rotWithShape="1">
          <a:blip r:embed="rId3"/>
          <a:srcRect l="14347" t="6395" r="35547" b="52362"/>
          <a:stretch/>
        </p:blipFill>
        <p:spPr>
          <a:xfrm>
            <a:off x="476044" y="2289151"/>
            <a:ext cx="6108905" cy="2828457"/>
          </a:xfrm>
          <a:prstGeom prst="rect">
            <a:avLst/>
          </a:prstGeom>
        </p:spPr>
      </p:pic>
      <p:pic>
        <p:nvPicPr>
          <p:cNvPr id="11" name="Picture 10" descr="Logo&#10;&#10;Description automatically generated">
            <a:extLst>
              <a:ext uri="{FF2B5EF4-FFF2-40B4-BE49-F238E27FC236}">
                <a16:creationId xmlns:a16="http://schemas.microsoft.com/office/drawing/2014/main" id="{5E4B4FDC-E936-CE4F-856F-D4B24BB16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6131" y="2821062"/>
            <a:ext cx="4889768" cy="1522078"/>
          </a:xfrm>
          <a:prstGeom prst="rect">
            <a:avLst/>
          </a:prstGeom>
        </p:spPr>
      </p:pic>
    </p:spTree>
    <p:extLst>
      <p:ext uri="{BB962C8B-B14F-4D97-AF65-F5344CB8AC3E}">
        <p14:creationId xmlns:p14="http://schemas.microsoft.com/office/powerpoint/2010/main" val="164989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6A18EA-C40E-1F48-A807-4D95387DE5BC}"/>
              </a:ext>
            </a:extLst>
          </p:cNvPr>
          <p:cNvPicPr>
            <a:picLocks noChangeAspect="1"/>
          </p:cNvPicPr>
          <p:nvPr/>
        </p:nvPicPr>
        <p:blipFill>
          <a:blip r:embed="rId2"/>
          <a:stretch>
            <a:fillRect/>
          </a:stretch>
        </p:blipFill>
        <p:spPr>
          <a:xfrm>
            <a:off x="0" y="5759863"/>
            <a:ext cx="12192000" cy="1112684"/>
          </a:xfrm>
          <a:prstGeom prst="rect">
            <a:avLst/>
          </a:prstGeom>
        </p:spPr>
      </p:pic>
      <p:pic>
        <p:nvPicPr>
          <p:cNvPr id="20" name="Picture 2" descr="John Priestland (@JPriestland) | Twitter">
            <a:extLst>
              <a:ext uri="{FF2B5EF4-FFF2-40B4-BE49-F238E27FC236}">
                <a16:creationId xmlns:a16="http://schemas.microsoft.com/office/drawing/2014/main" id="{C3EBEA9F-52A0-A730-BFD5-9BE2B4169146}"/>
              </a:ext>
            </a:extLst>
          </p:cNvPr>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318793" y="1167365"/>
            <a:ext cx="1414144" cy="1414144"/>
          </a:xfrm>
          <a:prstGeom prst="rect">
            <a:avLst/>
          </a:prstGeom>
          <a:ln w="15875">
            <a:solidFill>
              <a:srgbClr val="01BEDB"/>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22FD81-03E3-4F77-8999-CC0C8D37630C}"/>
              </a:ext>
            </a:extLst>
          </p:cNvPr>
          <p:cNvSpPr/>
          <p:nvPr/>
        </p:nvSpPr>
        <p:spPr>
          <a:xfrm>
            <a:off x="11561682" y="6546869"/>
            <a:ext cx="565469" cy="2459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00B5E2"/>
              </a:solidFill>
            </a:endParaRPr>
          </a:p>
        </p:txBody>
      </p:sp>
      <p:sp>
        <p:nvSpPr>
          <p:cNvPr id="5" name="Slide Number Placeholder 4">
            <a:extLst>
              <a:ext uri="{FF2B5EF4-FFF2-40B4-BE49-F238E27FC236}">
                <a16:creationId xmlns:a16="http://schemas.microsoft.com/office/drawing/2014/main" id="{2EABC82C-5BA7-4BC7-9342-FA14524D046A}"/>
              </a:ext>
            </a:extLst>
          </p:cNvPr>
          <p:cNvSpPr>
            <a:spLocks noGrp="1"/>
          </p:cNvSpPr>
          <p:nvPr>
            <p:ph type="sldNum" sz="quarter" idx="4"/>
          </p:nvPr>
        </p:nvSpPr>
        <p:spPr>
          <a:xfrm>
            <a:off x="11613650" y="6594885"/>
            <a:ext cx="461533" cy="158496"/>
          </a:xfrm>
        </p:spPr>
        <p:txBody>
          <a:bodyPr/>
          <a:lstStyle/>
          <a:p>
            <a:pPr algn="ctr"/>
            <a:r>
              <a:rPr lang="en-US" dirty="0">
                <a:solidFill>
                  <a:srgbClr val="00B5E2"/>
                </a:solidFill>
                <a:latin typeface="Gill Sans MT" panose="020B0502020104020203" pitchFamily="34" charset="0"/>
              </a:rPr>
              <a:t>Page </a:t>
            </a:r>
            <a:fld id="{8E98328C-862E-41BE-BA5A-13F519EAFAD2}" type="slidenum">
              <a:rPr lang="en-US" smtClean="0">
                <a:solidFill>
                  <a:srgbClr val="00B5E2"/>
                </a:solidFill>
                <a:latin typeface="Gill Sans MT" panose="020B0502020104020203" pitchFamily="34" charset="0"/>
              </a:rPr>
              <a:pPr algn="ctr"/>
              <a:t>9</a:t>
            </a:fld>
            <a:endParaRPr lang="en-US" dirty="0">
              <a:solidFill>
                <a:srgbClr val="00B5E2"/>
              </a:solidFill>
              <a:latin typeface="Gill Sans MT" panose="020B0502020104020203" pitchFamily="34" charset="0"/>
            </a:endParaRPr>
          </a:p>
        </p:txBody>
      </p:sp>
      <p:sp>
        <p:nvSpPr>
          <p:cNvPr id="49" name="Rectangle 48">
            <a:extLst>
              <a:ext uri="{FF2B5EF4-FFF2-40B4-BE49-F238E27FC236}">
                <a16:creationId xmlns:a16="http://schemas.microsoft.com/office/drawing/2014/main" id="{8CA1C21A-935A-402B-A6DE-9CB2BCDF7616}"/>
              </a:ext>
            </a:extLst>
          </p:cNvPr>
          <p:cNvSpPr/>
          <p:nvPr/>
        </p:nvSpPr>
        <p:spPr>
          <a:xfrm>
            <a:off x="318793" y="2813902"/>
            <a:ext cx="3534177" cy="2503249"/>
          </a:xfrm>
          <a:prstGeom prst="rect">
            <a:avLst/>
          </a:prstGeom>
        </p:spPr>
        <p:txBody>
          <a:bodyPr wrap="square" lIns="0" tIns="0" rIns="0" bIns="0">
            <a:spAutoFit/>
          </a:bodyPr>
          <a:lstStyle/>
          <a:p>
            <a:pPr>
              <a:spcBef>
                <a:spcPts val="200"/>
              </a:spcBef>
              <a:spcAft>
                <a:spcPts val="200"/>
              </a:spcAft>
            </a:pPr>
            <a:r>
              <a:rPr lang="en-GB" sz="1200" b="1" dirty="0">
                <a:latin typeface="Segoe UI Historic" panose="020B0502040204020203" pitchFamily="34" charset="0"/>
                <a:ea typeface="Segoe UI Historic" panose="020B0502040204020203" pitchFamily="34" charset="0"/>
                <a:cs typeface="Segoe UI Historic" panose="020B0502040204020203" pitchFamily="34" charset="0"/>
              </a:rPr>
              <a:t>John</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is a Director of Priestland Consulting and is advising contractors, utilities and consultants on digital innovation and the industrialisation of construction. Previously, he led digital transformation at AECOM from 2016 to 2018.</a:t>
            </a:r>
          </a:p>
          <a:p>
            <a:pPr>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John was Global Strategy Director at WSP at the time of the acquisition of Parsons Brinckerhoff from Balfour Beatty. He has also held senior roles at Hyder Consulting and WS Atkins.</a:t>
            </a:r>
          </a:p>
          <a:p>
            <a:pPr>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John has a MBA (with Distinction) from London Business School) and a First Class Degree in Physics from Keble College, Oxford. He is a Fellow of the Institution of Civil Engineering.</a:t>
            </a:r>
            <a:endParaRPr lang="en-GB" sz="120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4" name="Rectangle 33">
            <a:extLst>
              <a:ext uri="{FF2B5EF4-FFF2-40B4-BE49-F238E27FC236}">
                <a16:creationId xmlns:a16="http://schemas.microsoft.com/office/drawing/2014/main" id="{F1820A6D-8798-4521-A0D0-7D4704CA4E26}"/>
              </a:ext>
            </a:extLst>
          </p:cNvPr>
          <p:cNvSpPr/>
          <p:nvPr/>
        </p:nvSpPr>
        <p:spPr>
          <a:xfrm>
            <a:off x="4490189" y="2773002"/>
            <a:ext cx="3534176" cy="1897955"/>
          </a:xfrm>
          <a:prstGeom prst="rect">
            <a:avLst/>
          </a:prstGeom>
        </p:spPr>
        <p:txBody>
          <a:bodyPr wrap="square" lIns="0" tIns="0" rIns="0" bIns="0">
            <a:spAutoFit/>
          </a:bodyPr>
          <a:lstStyle/>
          <a:p>
            <a:pPr defTabSz="1072866">
              <a:spcBef>
                <a:spcPts val="200"/>
              </a:spcBef>
              <a:spcAft>
                <a:spcPts val="200"/>
              </a:spcAft>
            </a:pPr>
            <a:r>
              <a:rPr lang="en-GB" sz="1200" b="1" dirty="0">
                <a:latin typeface="Segoe UI Historic" panose="020B0502040204020203" pitchFamily="34" charset="0"/>
                <a:ea typeface="Segoe UI Historic" panose="020B0502040204020203" pitchFamily="34" charset="0"/>
                <a:cs typeface="Segoe UI Historic" panose="020B0502040204020203" pitchFamily="34" charset="0"/>
              </a:rPr>
              <a:t>Mike</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is one of the UK’s leading experts on the implementation of BIM.  Most recently, he was Head of BIM at Capita from 2014-17. As a consultant, he now advises clients on all aspects of BIM – from company strategy, policy and implementation through to technical standards, software adoption and training.</a:t>
            </a:r>
          </a:p>
          <a:p>
            <a:pPr defTabSz="1072866">
              <a:spcBef>
                <a:spcPts val="200"/>
              </a:spcBef>
              <a:spcAft>
                <a:spcPts val="200"/>
              </a:spcAft>
            </a:pP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Mike is an ambassador of BIM in the UK, working with the UK BIM Alliance, CDBB, UK Dynamo User Group and South BIM Region.</a:t>
            </a:r>
          </a:p>
        </p:txBody>
      </p:sp>
      <p:sp>
        <p:nvSpPr>
          <p:cNvPr id="37" name="Rectangle 36">
            <a:extLst>
              <a:ext uri="{FF2B5EF4-FFF2-40B4-BE49-F238E27FC236}">
                <a16:creationId xmlns:a16="http://schemas.microsoft.com/office/drawing/2014/main" id="{A706CBEE-6E92-423D-B88B-972958B2E788}"/>
              </a:ext>
            </a:extLst>
          </p:cNvPr>
          <p:cNvSpPr/>
          <p:nvPr/>
        </p:nvSpPr>
        <p:spPr>
          <a:xfrm>
            <a:off x="8459140" y="2725816"/>
            <a:ext cx="3264867" cy="2503249"/>
          </a:xfrm>
          <a:prstGeom prst="rect">
            <a:avLst/>
          </a:prstGeom>
        </p:spPr>
        <p:txBody>
          <a:bodyPr wrap="square" lIns="0" tIns="0" rIns="0" bIns="0">
            <a:spAutoFit/>
          </a:bodyPr>
          <a:lstStyle/>
          <a:p>
            <a:pPr algn="l">
              <a:spcBef>
                <a:spcPts val="200"/>
              </a:spcBef>
              <a:spcAft>
                <a:spcPts val="200"/>
              </a:spcAft>
            </a:pPr>
            <a:r>
              <a:rPr lang="en-GB" sz="1200" b="1" dirty="0">
                <a:latin typeface="Segoe UI Historic" panose="020B0502040204020203" pitchFamily="34" charset="0"/>
                <a:ea typeface="Segoe UI Historic" panose="020B0502040204020203" pitchFamily="34" charset="0"/>
                <a:cs typeface="Segoe UI Historic" panose="020B0502040204020203" pitchFamily="34" charset="0"/>
              </a:rPr>
              <a:t>Toby</a:t>
            </a: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 is a change management professional who </a:t>
            </a:r>
            <a:r>
              <a:rPr lang="en-GB" sz="1200" b="0" dirty="0">
                <a:latin typeface="Segoe UI Historic" panose="020B0502040204020203" pitchFamily="34" charset="0"/>
                <a:ea typeface="Segoe UI Historic" panose="020B0502040204020203" pitchFamily="34" charset="0"/>
                <a:cs typeface="Segoe UI Historic" panose="020B0502040204020203" pitchFamily="34" charset="0"/>
              </a:rPr>
              <a:t>develops, supports and delivers change and transformation programmes that provide tangible results for our clients. </a:t>
            </a:r>
          </a:p>
          <a:p>
            <a:pPr algn="l">
              <a:spcBef>
                <a:spcPts val="200"/>
              </a:spcBef>
              <a:spcAft>
                <a:spcPts val="200"/>
              </a:spcAft>
            </a:pPr>
            <a:r>
              <a:rPr lang="en-GB" sz="1200" b="0" dirty="0">
                <a:latin typeface="Segoe UI Historic" panose="020B0502040204020203" pitchFamily="34" charset="0"/>
                <a:ea typeface="Segoe UI Historic" panose="020B0502040204020203" pitchFamily="34" charset="0"/>
                <a:cs typeface="Segoe UI Historic" panose="020B0502040204020203" pitchFamily="34" charset="0"/>
              </a:rPr>
              <a:t>He’s an MBA graduate with a substantial and successful track record in organisational change. Priding himself not just in developing transformative strategies but in working with people at all levels of an organisation to ensure plans are fully realised.  </a:t>
            </a:r>
          </a:p>
          <a:p>
            <a:pPr algn="l">
              <a:spcBef>
                <a:spcPts val="200"/>
              </a:spcBef>
              <a:spcAft>
                <a:spcPts val="200"/>
              </a:spcAft>
            </a:pPr>
            <a:r>
              <a:rPr lang="en-GB" sz="1200" b="0" dirty="0">
                <a:latin typeface="Segoe UI Historic" panose="020B0502040204020203" pitchFamily="34" charset="0"/>
                <a:ea typeface="Segoe UI Historic" panose="020B0502040204020203" pitchFamily="34" charset="0"/>
                <a:cs typeface="Segoe UI Historic" panose="020B0502040204020203" pitchFamily="34" charset="0"/>
              </a:rPr>
              <a:t>Toby led an award-winning team to deliver digital transformation for a leading UK housebuilder. </a:t>
            </a:r>
          </a:p>
        </p:txBody>
      </p:sp>
      <p:sp>
        <p:nvSpPr>
          <p:cNvPr id="26" name="TextBox 25">
            <a:extLst>
              <a:ext uri="{FF2B5EF4-FFF2-40B4-BE49-F238E27FC236}">
                <a16:creationId xmlns:a16="http://schemas.microsoft.com/office/drawing/2014/main" id="{416CA1C6-5773-4EF7-99EF-72F05DEDF966}"/>
              </a:ext>
            </a:extLst>
          </p:cNvPr>
          <p:cNvSpPr txBox="1"/>
          <p:nvPr/>
        </p:nvSpPr>
        <p:spPr>
          <a:xfrm>
            <a:off x="1" y="438618"/>
            <a:ext cx="12192000" cy="436413"/>
          </a:xfrm>
          <a:prstGeom prst="rect">
            <a:avLst/>
          </a:prstGeom>
          <a:noFill/>
        </p:spPr>
        <p:txBody>
          <a:bodyPr wrap="square" lIns="0" tIns="0" rIns="0" bIns="0" rtlCol="0">
            <a:noAutofit/>
          </a:bodyPr>
          <a:lstStyle/>
          <a:p>
            <a:pPr algn="ctr">
              <a:lnSpc>
                <a:spcPts val="2500"/>
              </a:lnSpc>
            </a:pPr>
            <a:r>
              <a:rPr lang="en-GB" sz="26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Our leadership team</a:t>
            </a:r>
          </a:p>
        </p:txBody>
      </p:sp>
      <p:pic>
        <p:nvPicPr>
          <p:cNvPr id="27" name="Picture 6" descr="TOBY CHISNALL">
            <a:extLst>
              <a:ext uri="{FF2B5EF4-FFF2-40B4-BE49-F238E27FC236}">
                <a16:creationId xmlns:a16="http://schemas.microsoft.com/office/drawing/2014/main" id="{BD88030C-5DD4-499A-BA5F-765BF46109B6}"/>
              </a:ext>
            </a:extLst>
          </p:cNvPr>
          <p:cNvPicPr>
            <a:picLocks noChangeAspect="1" noChangeArrowheads="1"/>
          </p:cNvPicPr>
          <p:nvPr/>
        </p:nvPicPr>
        <p:blipFill rotWithShape="1">
          <a:blip r:embed="rId4" cstate="hqprint">
            <a:grayscl/>
            <a:extLst>
              <a:ext uri="{28A0092B-C50C-407E-A947-70E740481C1C}">
                <a14:useLocalDpi xmlns:a14="http://schemas.microsoft.com/office/drawing/2010/main"/>
              </a:ext>
            </a:extLst>
          </a:blip>
          <a:srcRect/>
          <a:stretch/>
        </p:blipFill>
        <p:spPr bwMode="auto">
          <a:xfrm>
            <a:off x="8460915" y="1177739"/>
            <a:ext cx="1403770" cy="1403770"/>
          </a:xfrm>
          <a:prstGeom prst="rect">
            <a:avLst/>
          </a:prstGeom>
          <a:ln w="15875">
            <a:solidFill>
              <a:srgbClr val="01BEDB"/>
            </a:solidFill>
          </a:ln>
        </p:spPr>
      </p:pic>
      <p:pic>
        <p:nvPicPr>
          <p:cNvPr id="28" name="Picture 4" descr="MIKE TURPIN">
            <a:extLst>
              <a:ext uri="{FF2B5EF4-FFF2-40B4-BE49-F238E27FC236}">
                <a16:creationId xmlns:a16="http://schemas.microsoft.com/office/drawing/2014/main" id="{A13209DA-0434-46D9-AEEC-17C3B1CCD23B}"/>
              </a:ext>
            </a:extLst>
          </p:cNvPr>
          <p:cNvPicPr>
            <a:picLocks noChangeArrowheads="1"/>
          </p:cNvPicPr>
          <p:nvPr/>
        </p:nvPicPr>
        <p:blipFill rotWithShape="1">
          <a:blip r:embed="rId5" cstate="hqprint">
            <a:graysc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4509100" y="1167365"/>
            <a:ext cx="1414608" cy="1414144"/>
          </a:xfrm>
          <a:prstGeom prst="rect">
            <a:avLst/>
          </a:prstGeom>
          <a:ln w="15875">
            <a:solidFill>
              <a:srgbClr val="01BEDB"/>
            </a:solidFill>
          </a:ln>
        </p:spPr>
      </p:pic>
      <p:sp>
        <p:nvSpPr>
          <p:cNvPr id="31" name="TextBox 30">
            <a:extLst>
              <a:ext uri="{FF2B5EF4-FFF2-40B4-BE49-F238E27FC236}">
                <a16:creationId xmlns:a16="http://schemas.microsoft.com/office/drawing/2014/main" id="{1BB8266C-01AA-4C64-AE5E-B23CF26698F0}"/>
              </a:ext>
            </a:extLst>
          </p:cNvPr>
          <p:cNvSpPr txBox="1"/>
          <p:nvPr/>
        </p:nvSpPr>
        <p:spPr>
          <a:xfrm>
            <a:off x="1993609" y="1314469"/>
            <a:ext cx="1836467" cy="215444"/>
          </a:xfrm>
          <a:prstGeom prst="rect">
            <a:avLst/>
          </a:prstGeom>
          <a:noFill/>
        </p:spPr>
        <p:txBody>
          <a:bodyPr wrap="square" lIns="0" tIns="0" rIns="0" bIns="0" rtlCol="0">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John Priestland</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2" name="TextBox 31">
            <a:extLst>
              <a:ext uri="{FF2B5EF4-FFF2-40B4-BE49-F238E27FC236}">
                <a16:creationId xmlns:a16="http://schemas.microsoft.com/office/drawing/2014/main" id="{83E9122E-9CDD-40B2-9676-02A50E3EE594}"/>
              </a:ext>
            </a:extLst>
          </p:cNvPr>
          <p:cNvSpPr txBox="1"/>
          <p:nvPr/>
        </p:nvSpPr>
        <p:spPr>
          <a:xfrm>
            <a:off x="10142634" y="1314469"/>
            <a:ext cx="1617581" cy="215444"/>
          </a:xfrm>
          <a:prstGeom prst="rect">
            <a:avLst/>
          </a:prstGeom>
          <a:noFill/>
        </p:spPr>
        <p:txBody>
          <a:bodyPr wrap="square" lIns="0" tIns="0" rIns="0" bIns="0" rtlCol="0">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Toby Chisnall</a:t>
            </a:r>
          </a:p>
        </p:txBody>
      </p:sp>
      <p:sp>
        <p:nvSpPr>
          <p:cNvPr id="33" name="TextBox 32">
            <a:extLst>
              <a:ext uri="{FF2B5EF4-FFF2-40B4-BE49-F238E27FC236}">
                <a16:creationId xmlns:a16="http://schemas.microsoft.com/office/drawing/2014/main" id="{390081A7-98A5-4E54-8CD6-FCAD00A8498D}"/>
              </a:ext>
            </a:extLst>
          </p:cNvPr>
          <p:cNvSpPr txBox="1"/>
          <p:nvPr/>
        </p:nvSpPr>
        <p:spPr>
          <a:xfrm>
            <a:off x="10142634" y="1635311"/>
            <a:ext cx="1515453" cy="609600"/>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Change Management Director</a:t>
            </a:r>
          </a:p>
        </p:txBody>
      </p:sp>
      <p:sp>
        <p:nvSpPr>
          <p:cNvPr id="35" name="TextBox 34">
            <a:extLst>
              <a:ext uri="{FF2B5EF4-FFF2-40B4-BE49-F238E27FC236}">
                <a16:creationId xmlns:a16="http://schemas.microsoft.com/office/drawing/2014/main" id="{B24DD836-A743-4008-9CD2-6ECABE835739}"/>
              </a:ext>
            </a:extLst>
          </p:cNvPr>
          <p:cNvSpPr txBox="1"/>
          <p:nvPr/>
        </p:nvSpPr>
        <p:spPr>
          <a:xfrm>
            <a:off x="2018304" y="1640137"/>
            <a:ext cx="1629433" cy="518883"/>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Managing Director</a:t>
            </a:r>
          </a:p>
        </p:txBody>
      </p:sp>
      <p:sp>
        <p:nvSpPr>
          <p:cNvPr id="36" name="TextBox 35">
            <a:extLst>
              <a:ext uri="{FF2B5EF4-FFF2-40B4-BE49-F238E27FC236}">
                <a16:creationId xmlns:a16="http://schemas.microsoft.com/office/drawing/2014/main" id="{3E607D8A-A959-41AA-B65A-91F675D7255D}"/>
              </a:ext>
            </a:extLst>
          </p:cNvPr>
          <p:cNvSpPr txBox="1"/>
          <p:nvPr/>
        </p:nvSpPr>
        <p:spPr>
          <a:xfrm>
            <a:off x="6184380" y="1303632"/>
            <a:ext cx="1700687" cy="215444"/>
          </a:xfrm>
          <a:prstGeom prst="rect">
            <a:avLst/>
          </a:prstGeom>
          <a:noFill/>
        </p:spPr>
        <p:txBody>
          <a:bodyPr wrap="square" lIns="0" tIns="0" rIns="0" bIns="0" rtlCol="0" anchor="t">
            <a:spAutoFit/>
          </a:bodyPr>
          <a:lstStyle/>
          <a:p>
            <a:pPr>
              <a:spcAft>
                <a:spcPts val="933"/>
              </a:spcAft>
            </a:pPr>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Mike Turpin</a:t>
            </a:r>
            <a:endParaRPr lang="en-GB" sz="1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8" name="TextBox 37">
            <a:extLst>
              <a:ext uri="{FF2B5EF4-FFF2-40B4-BE49-F238E27FC236}">
                <a16:creationId xmlns:a16="http://schemas.microsoft.com/office/drawing/2014/main" id="{E7965175-6103-45F7-A76C-D5FFB9ACDEAF}"/>
              </a:ext>
            </a:extLst>
          </p:cNvPr>
          <p:cNvSpPr txBox="1"/>
          <p:nvPr/>
        </p:nvSpPr>
        <p:spPr>
          <a:xfrm>
            <a:off x="6203583" y="1619022"/>
            <a:ext cx="1700687" cy="344915"/>
          </a:xfrm>
          <a:prstGeom prst="rect">
            <a:avLst/>
          </a:prstGeom>
          <a:noFill/>
        </p:spPr>
        <p:txBody>
          <a:bodyPr wrap="square" lIns="0" tIns="0" rIns="0" bIns="0" rtlCol="0">
            <a:noAutofit/>
          </a:bodyPr>
          <a:lstStyle/>
          <a:p>
            <a:r>
              <a:rPr lang="en-GB" sz="1200" dirty="0">
                <a:solidFill>
                  <a:srgbClr val="01BEDB"/>
                </a:solidFill>
                <a:latin typeface="Segoe UI Historic" panose="020B0502040204020203" pitchFamily="34" charset="0"/>
                <a:ea typeface="Segoe UI Historic" panose="020B0502040204020203" pitchFamily="34" charset="0"/>
                <a:cs typeface="Segoe UI Historic" panose="020B0502040204020203" pitchFamily="34" charset="0"/>
              </a:rPr>
              <a:t>Technology Director</a:t>
            </a:r>
          </a:p>
        </p:txBody>
      </p:sp>
    </p:spTree>
    <p:extLst>
      <p:ext uri="{BB962C8B-B14F-4D97-AF65-F5344CB8AC3E}">
        <p14:creationId xmlns:p14="http://schemas.microsoft.com/office/powerpoint/2010/main" val="2290460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NC Lavalin Atkins Grey Template">
  <a:themeElements>
    <a:clrScheme name="SNC PPT">
      <a:dk1>
        <a:sysClr val="windowText" lastClr="000000"/>
      </a:dk1>
      <a:lt1>
        <a:sysClr val="window" lastClr="FFFFFF"/>
      </a:lt1>
      <a:dk2>
        <a:srgbClr val="58595B"/>
      </a:dk2>
      <a:lt2>
        <a:srgbClr val="CBCCCE"/>
      </a:lt2>
      <a:accent1>
        <a:srgbClr val="005A84"/>
      </a:accent1>
      <a:accent2>
        <a:srgbClr val="00A2DB"/>
      </a:accent2>
      <a:accent3>
        <a:srgbClr val="84D5F7"/>
      </a:accent3>
      <a:accent4>
        <a:srgbClr val="D4E1EC"/>
      </a:accent4>
      <a:accent5>
        <a:srgbClr val="00ABA0"/>
      </a:accent5>
      <a:accent6>
        <a:srgbClr val="888A8C"/>
      </a:accent6>
      <a:hlink>
        <a:srgbClr val="000000"/>
      </a:hlink>
      <a:folHlink>
        <a:srgbClr val="000000"/>
      </a:folHlink>
    </a:clrScheme>
    <a:fontScheme name="snclaval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500" dirty="0" err="1"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26DEDECA96AF4D9C77DED656CB6E33" ma:contentTypeVersion="13" ma:contentTypeDescription="Create a new document." ma:contentTypeScope="" ma:versionID="259fa2d544880034df906d0214c7f88b">
  <xsd:schema xmlns:xsd="http://www.w3.org/2001/XMLSchema" xmlns:xs="http://www.w3.org/2001/XMLSchema" xmlns:p="http://schemas.microsoft.com/office/2006/metadata/properties" xmlns:ns3="7e2c81cb-0f4b-48b2-bf94-b892faf13478" xmlns:ns4="d05226bd-a933-4ba0-a087-7c59afb4a70e" targetNamespace="http://schemas.microsoft.com/office/2006/metadata/properties" ma:root="true" ma:fieldsID="eae2643947c2a846024722e9a1a98530" ns3:_="" ns4:_="">
    <xsd:import namespace="7e2c81cb-0f4b-48b2-bf94-b892faf13478"/>
    <xsd:import namespace="d05226bd-a933-4ba0-a087-7c59afb4a70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2c81cb-0f4b-48b2-bf94-b892faf1347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226bd-a933-4ba0-a087-7c59afb4a70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e2c81cb-0f4b-48b2-bf94-b892faf13478">
      <UserInfo>
        <DisplayName>Priestland, John</DisplayName>
        <AccountId>164</AccountId>
        <AccountType/>
      </UserInfo>
    </SharedWithUsers>
  </documentManagement>
</p:properties>
</file>

<file path=customXml/itemProps1.xml><?xml version="1.0" encoding="utf-8"?>
<ds:datastoreItem xmlns:ds="http://schemas.openxmlformats.org/officeDocument/2006/customXml" ds:itemID="{B55FF083-33AC-4184-BB85-DC63085F4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2c81cb-0f4b-48b2-bf94-b892faf13478"/>
    <ds:schemaRef ds:uri="d05226bd-a933-4ba0-a087-7c59afb4a7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F1C44F-8FAD-48D7-AD61-178A4F32DAA7}">
  <ds:schemaRefs>
    <ds:schemaRef ds:uri="http://schemas.microsoft.com/sharepoint/v3/contenttype/forms"/>
  </ds:schemaRefs>
</ds:datastoreItem>
</file>

<file path=customXml/itemProps3.xml><?xml version="1.0" encoding="utf-8"?>
<ds:datastoreItem xmlns:ds="http://schemas.openxmlformats.org/officeDocument/2006/customXml" ds:itemID="{6C0808E0-2F5B-4C41-A7AD-554848DB9674}">
  <ds:schemaRefs>
    <ds:schemaRef ds:uri="http://schemas.microsoft.com/office/2006/documentManagement/types"/>
    <ds:schemaRef ds:uri="http://schemas.microsoft.com/office/infopath/2007/PartnerControls"/>
    <ds:schemaRef ds:uri="http://www.w3.org/XML/1998/namespace"/>
    <ds:schemaRef ds:uri="7e2c81cb-0f4b-48b2-bf94-b892faf13478"/>
    <ds:schemaRef ds:uri="http://purl.org/dc/elements/1.1/"/>
    <ds:schemaRef ds:uri="http://schemas.microsoft.com/office/2006/metadata/properties"/>
    <ds:schemaRef ds:uri="http://purl.org/dc/dcmitype/"/>
    <ds:schemaRef ds:uri="http://schemas.openxmlformats.org/package/2006/metadata/core-properties"/>
    <ds:schemaRef ds:uri="d05226bd-a933-4ba0-a087-7c59afb4a70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834</TotalTime>
  <Words>1839</Words>
  <Application>Microsoft Macintosh PowerPoint</Application>
  <PresentationFormat>Widescreen</PresentationFormat>
  <Paragraphs>163</Paragraphs>
  <Slides>14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AECOM Sans</vt:lpstr>
      <vt:lpstr>Arial</vt:lpstr>
      <vt:lpstr>Calibri</vt:lpstr>
      <vt:lpstr>Calibri Light</vt:lpstr>
      <vt:lpstr>Gill Sans MT</vt:lpstr>
      <vt:lpstr>Lucida Grande</vt:lpstr>
      <vt:lpstr>Segoe UI Historic</vt:lpstr>
      <vt:lpstr>Office Theme</vt:lpstr>
      <vt:lpstr>SNC Lavalin Atkins Grey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Mistry, Atish</dc:creator>
  <cp:lastModifiedBy>Chloe Robertson</cp:lastModifiedBy>
  <cp:revision>95</cp:revision>
  <cp:lastPrinted>2019-11-13T16:21:52Z</cp:lastPrinted>
  <dcterms:created xsi:type="dcterms:W3CDTF">2019-09-17T09:14:25Z</dcterms:created>
  <dcterms:modified xsi:type="dcterms:W3CDTF">2023-03-13T19:59:45Z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RiskLevel">
    <vt:lpwstr/>
  </property>
  <property fmtid="{D5CDD505-2E9C-101B-9397-08002B2CF9AE}" pid="3" name="DocRiskLevelWizardText">
    <vt:lpwstr>Atkins Baseline</vt:lpwstr>
  </property>
  <property fmtid="{D5CDD505-2E9C-101B-9397-08002B2CF9AE}" pid="4" name="DocRiskLevelWizardMarker">
    <vt:lpwstr/>
  </property>
  <property fmtid="{D5CDD505-2E9C-101B-9397-08002B2CF9AE}" pid="5" name="ContentTypeId">
    <vt:lpwstr>0x0101007A26DEDECA96AF4D9C77DED656CB6E33</vt:lpwstr>
  </property>
</Properties>
</file>